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739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640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52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098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78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473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396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133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560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332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49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782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4848" y="2964180"/>
            <a:ext cx="3194304" cy="92964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473750" y="1535668"/>
            <a:ext cx="21964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Thomson_Baryonqq1</a:t>
            </a:r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136" y="2743200"/>
            <a:ext cx="3919728" cy="13716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473750" y="1535668"/>
            <a:ext cx="1729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Thomson_qqbar</a:t>
            </a:r>
          </a:p>
        </p:txBody>
      </p:sp>
    </p:spTree>
    <p:extLst>
      <p:ext uri="{BB962C8B-B14F-4D97-AF65-F5344CB8AC3E}">
        <p14:creationId xmlns:p14="http://schemas.microsoft.com/office/powerpoint/2010/main" val="1799015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5408" y="2670048"/>
            <a:ext cx="1853184" cy="151790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473750" y="1535668"/>
            <a:ext cx="23775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Thomson_qqbarLadder</a:t>
            </a:r>
          </a:p>
        </p:txBody>
      </p:sp>
    </p:spTree>
    <p:extLst>
      <p:ext uri="{BB962C8B-B14F-4D97-AF65-F5344CB8AC3E}">
        <p14:creationId xmlns:p14="http://schemas.microsoft.com/office/powerpoint/2010/main" val="17990159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5540" y="2813304"/>
            <a:ext cx="4312920" cy="123139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473750" y="1535668"/>
            <a:ext cx="26873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Thomson_qqbarMultiplets</a:t>
            </a:r>
          </a:p>
        </p:txBody>
      </p:sp>
    </p:spTree>
    <p:extLst>
      <p:ext uri="{BB962C8B-B14F-4D97-AF65-F5344CB8AC3E}">
        <p14:creationId xmlns:p14="http://schemas.microsoft.com/office/powerpoint/2010/main" val="17990159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7896" y="3174492"/>
            <a:ext cx="3188208" cy="50901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473750" y="1535668"/>
            <a:ext cx="19412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Thomson_qqcomb</a:t>
            </a:r>
          </a:p>
        </p:txBody>
      </p:sp>
    </p:spTree>
    <p:extLst>
      <p:ext uri="{BB962C8B-B14F-4D97-AF65-F5344CB8AC3E}">
        <p14:creationId xmlns:p14="http://schemas.microsoft.com/office/powerpoint/2010/main" val="17990159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5184" y="3086100"/>
            <a:ext cx="3913632" cy="6858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473750" y="1535668"/>
            <a:ext cx="15392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Thomson_qqq</a:t>
            </a:r>
          </a:p>
        </p:txBody>
      </p:sp>
    </p:spTree>
    <p:extLst>
      <p:ext uri="{BB962C8B-B14F-4D97-AF65-F5344CB8AC3E}">
        <p14:creationId xmlns:p14="http://schemas.microsoft.com/office/powerpoint/2010/main" val="17990159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2849880"/>
            <a:ext cx="3962400" cy="115824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473750" y="1535668"/>
            <a:ext cx="18902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Thomson_qqq422</a:t>
            </a:r>
          </a:p>
        </p:txBody>
      </p:sp>
    </p:spTree>
    <p:extLst>
      <p:ext uri="{BB962C8B-B14F-4D97-AF65-F5344CB8AC3E}">
        <p14:creationId xmlns:p14="http://schemas.microsoft.com/office/powerpoint/2010/main" val="17990159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7036" y="3267456"/>
            <a:ext cx="1709928" cy="32308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473750" y="1535668"/>
            <a:ext cx="15778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Thomson_Tpm</a:t>
            </a:r>
          </a:p>
        </p:txBody>
      </p:sp>
    </p:spTree>
    <p:extLst>
      <p:ext uri="{BB962C8B-B14F-4D97-AF65-F5344CB8AC3E}">
        <p14:creationId xmlns:p14="http://schemas.microsoft.com/office/powerpoint/2010/main" val="17990159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4948" y="3189732"/>
            <a:ext cx="1594104" cy="47853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473750" y="1535668"/>
            <a:ext cx="14173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Thomson_ud</a:t>
            </a:r>
          </a:p>
        </p:txBody>
      </p:sp>
    </p:spTree>
    <p:extLst>
      <p:ext uri="{BB962C8B-B14F-4D97-AF65-F5344CB8AC3E}">
        <p14:creationId xmlns:p14="http://schemas.microsoft.com/office/powerpoint/2010/main" val="1799015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144" y="2159508"/>
            <a:ext cx="4553712" cy="253898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473750" y="1535668"/>
            <a:ext cx="23022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Thomson_BaryonQQQ</a:t>
            </a:r>
          </a:p>
        </p:txBody>
      </p:sp>
    </p:spTree>
    <p:extLst>
      <p:ext uri="{BB962C8B-B14F-4D97-AF65-F5344CB8AC3E}">
        <p14:creationId xmlns:p14="http://schemas.microsoft.com/office/powerpoint/2010/main" val="1799015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2096" y="2464308"/>
            <a:ext cx="4559808" cy="192938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473750" y="1535668"/>
            <a:ext cx="22317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Thomson_BaryonUDS</a:t>
            </a:r>
          </a:p>
        </p:txBody>
      </p:sp>
    </p:spTree>
    <p:extLst>
      <p:ext uri="{BB962C8B-B14F-4D97-AF65-F5344CB8AC3E}">
        <p14:creationId xmlns:p14="http://schemas.microsoft.com/office/powerpoint/2010/main" val="1799015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1756" y="3113532"/>
            <a:ext cx="2380488" cy="63093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473750" y="1535668"/>
            <a:ext cx="17383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Thomson_deltas</a:t>
            </a:r>
          </a:p>
        </p:txBody>
      </p:sp>
    </p:spTree>
    <p:extLst>
      <p:ext uri="{BB962C8B-B14F-4D97-AF65-F5344CB8AC3E}">
        <p14:creationId xmlns:p14="http://schemas.microsoft.com/office/powerpoint/2010/main" val="1799015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760" y="3179064"/>
            <a:ext cx="2316480" cy="49987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473750" y="1535668"/>
            <a:ext cx="16930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Thomson_isoAq</a:t>
            </a:r>
          </a:p>
        </p:txBody>
      </p:sp>
    </p:spTree>
    <p:extLst>
      <p:ext uri="{BB962C8B-B14F-4D97-AF65-F5344CB8AC3E}">
        <p14:creationId xmlns:p14="http://schemas.microsoft.com/office/powerpoint/2010/main" val="1799015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4076" y="2842260"/>
            <a:ext cx="3355848" cy="117348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473750" y="1535668"/>
            <a:ext cx="13308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Thomson_iy</a:t>
            </a:r>
          </a:p>
        </p:txBody>
      </p:sp>
    </p:spTree>
    <p:extLst>
      <p:ext uri="{BB962C8B-B14F-4D97-AF65-F5344CB8AC3E}">
        <p14:creationId xmlns:p14="http://schemas.microsoft.com/office/powerpoint/2010/main" val="1799015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0028" y="2657856"/>
            <a:ext cx="4123944" cy="154228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473750" y="1535668"/>
            <a:ext cx="18966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Thomson_mesons</a:t>
            </a:r>
          </a:p>
        </p:txBody>
      </p:sp>
    </p:spTree>
    <p:extLst>
      <p:ext uri="{BB962C8B-B14F-4D97-AF65-F5344CB8AC3E}">
        <p14:creationId xmlns:p14="http://schemas.microsoft.com/office/powerpoint/2010/main" val="1799015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640" y="3172968"/>
            <a:ext cx="2712720" cy="51206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473750" y="1535668"/>
            <a:ext cx="15504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Thomson_qAq</a:t>
            </a:r>
          </a:p>
        </p:txBody>
      </p:sp>
    </p:spTree>
    <p:extLst>
      <p:ext uri="{BB962C8B-B14F-4D97-AF65-F5344CB8AC3E}">
        <p14:creationId xmlns:p14="http://schemas.microsoft.com/office/powerpoint/2010/main" val="17990159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8080" y="3212592"/>
            <a:ext cx="1767840" cy="43281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473750" y="1535668"/>
            <a:ext cx="14173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Thomson_qq</a:t>
            </a:r>
          </a:p>
        </p:txBody>
      </p:sp>
    </p:spTree>
    <p:extLst>
      <p:ext uri="{BB962C8B-B14F-4D97-AF65-F5344CB8AC3E}">
        <p14:creationId xmlns:p14="http://schemas.microsoft.com/office/powerpoint/2010/main" val="1799015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102</Words>
  <Application>Microsoft Office PowerPoint</Application>
  <PresentationFormat>On-screen Show (4:3)</PresentationFormat>
  <Paragraphs>34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DineshKumar, Gajendiran</dc:creator>
  <cp:lastModifiedBy>Kumaran, Murugan</cp:lastModifiedBy>
  <cp:revision>32</cp:revision>
  <dcterms:created xsi:type="dcterms:W3CDTF">2013-06-10T08:07:59Z</dcterms:created>
  <dcterms:modified xsi:type="dcterms:W3CDTF">2013-08-10T12:17:46Z</dcterms:modified>
</cp:coreProperties>
</file>