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5-1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6476" y="3336798"/>
            <a:ext cx="3051048" cy="108813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39079" y="2145268"/>
            <a:ext cx="1665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Thomson_5-1-3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inlineimage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2524" y="3907536"/>
            <a:ext cx="758952" cy="731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2812" y="2133600"/>
            <a:ext cx="2449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Thomson_inlineimage-4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inlineimage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2524" y="3876294"/>
            <a:ext cx="758952" cy="64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33800" y="2133600"/>
            <a:ext cx="2449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Thomson_inlineimage-5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inlineimage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6448" y="3581400"/>
            <a:ext cx="758952" cy="64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2812" y="2133600"/>
            <a:ext cx="2449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Thomson_inlineimage-6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inlineimage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0332" y="3876294"/>
            <a:ext cx="783336" cy="64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2812" y="2133600"/>
            <a:ext cx="2449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Thomson_inlineimage-7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inlineimage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0332" y="3908560"/>
            <a:ext cx="783336" cy="64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33800" y="2133600"/>
            <a:ext cx="2449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Thomson_inlineimage-8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inlineimage-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50080" y="3276600"/>
            <a:ext cx="731520" cy="3718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33800" y="2145268"/>
            <a:ext cx="2449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Thomson_inlineimage-9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Scatter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4408" y="3408426"/>
            <a:ext cx="2831592" cy="9418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33800" y="2133600"/>
            <a:ext cx="22283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Thomson_Scattering1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TimeOrder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32888" y="3217164"/>
            <a:ext cx="4078224" cy="14508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33800" y="2145268"/>
            <a:ext cx="24193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Thomson_TimeOrder12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5-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628" y="3400044"/>
            <a:ext cx="4428744" cy="10546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39079" y="2145268"/>
            <a:ext cx="1665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Thomson_5-2-1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5-2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36748" y="3308604"/>
            <a:ext cx="3270504" cy="117652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39079" y="2145268"/>
            <a:ext cx="1665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Thomson_5-2-2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5-3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8768" y="3173730"/>
            <a:ext cx="1426464" cy="13563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39079" y="2145268"/>
            <a:ext cx="1665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Thomson_5-3-1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5-4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8768" y="3211830"/>
            <a:ext cx="1426464" cy="13563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39079" y="2145268"/>
            <a:ext cx="1665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Thomson_5-4-1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5-4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4092" y="3240786"/>
            <a:ext cx="1575816" cy="12161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39079" y="2145268"/>
            <a:ext cx="1665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Thomson_5-4-2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inlineimage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2524" y="3869436"/>
            <a:ext cx="758952" cy="731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2812" y="2133600"/>
            <a:ext cx="2449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Thomson_inlineimage-1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inlineimage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2524" y="3831336"/>
            <a:ext cx="758952" cy="731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33800" y="2133600"/>
            <a:ext cx="2449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Thomson_inlineimage-2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 descr="Thomson_inlineimage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2524" y="3849624"/>
            <a:ext cx="758952" cy="731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2812" y="2133600"/>
            <a:ext cx="2449388" cy="446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Thomson_inlineimage-3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102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31</cp:revision>
  <dcterms:created xsi:type="dcterms:W3CDTF">2013-06-10T08:07:59Z</dcterms:created>
  <dcterms:modified xsi:type="dcterms:W3CDTF">2013-08-10T15:23:02Z</dcterms:modified>
</cp:coreProperties>
</file>