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2-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5304" y="3225546"/>
            <a:ext cx="1993392" cy="13380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Thomson_Fig-2-2-1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-2-2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76144" y="3507486"/>
            <a:ext cx="3791712" cy="9113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Thomson_Fig-2-2-2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2-3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80461" y="3518916"/>
            <a:ext cx="1783080" cy="7437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69962" y="1764268"/>
            <a:ext cx="2004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Thomson_Fig2-3-1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377184" y="1744218"/>
            <a:ext cx="2389632" cy="3369564"/>
            <a:chOff x="3377184" y="1295400"/>
            <a:chExt cx="2389632" cy="3369564"/>
          </a:xfrm>
        </p:grpSpPr>
        <p:pic>
          <p:nvPicPr>
            <p:cNvPr id="3" name="Picture 2" descr="Thomson_Fig2-3-2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77184" y="2193036"/>
              <a:ext cx="2389632" cy="2471928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3605228" y="1295400"/>
              <a:ext cx="193354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/>
                <a:t>Thomson_Fig2-3-2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ig2-3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2709672"/>
            <a:ext cx="4056888" cy="224332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76272" y="1773936"/>
            <a:ext cx="19335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Thomson_Fig2-3-3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30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31</cp:revision>
  <dcterms:created xsi:type="dcterms:W3CDTF">2013-06-10T08:07:59Z</dcterms:created>
  <dcterms:modified xsi:type="dcterms:W3CDTF">2013-08-10T15:08:48Z</dcterms:modified>
</cp:coreProperties>
</file>