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884" y="2289048"/>
            <a:ext cx="4142232" cy="22799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49458" y="1383268"/>
            <a:ext cx="2645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Thomson_FermionMasses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368" y="3058668"/>
            <a:ext cx="4017264" cy="7406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49458" y="1383268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Thomson_Fig-18-2-1</a:t>
            </a:r>
          </a:p>
        </p:txBody>
      </p:sp>
    </p:spTree>
    <p:extLst>
      <p:ext uri="{BB962C8B-B14F-4D97-AF65-F5344CB8AC3E}">
        <p14:creationId xmlns:p14="http://schemas.microsoft.com/office/powerpoint/2010/main" val="126364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212" y="2761488"/>
            <a:ext cx="1941576" cy="13350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49458" y="1383268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Thomson_Fig-18-2-3</a:t>
            </a:r>
          </a:p>
        </p:txBody>
      </p:sp>
    </p:spTree>
    <p:extLst>
      <p:ext uri="{BB962C8B-B14F-4D97-AF65-F5344CB8AC3E}">
        <p14:creationId xmlns:p14="http://schemas.microsoft.com/office/powerpoint/2010/main" val="126364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428" y="2595372"/>
            <a:ext cx="4581144" cy="16672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49458" y="1383268"/>
            <a:ext cx="1938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Thomson_GUTplot</a:t>
            </a:r>
          </a:p>
        </p:txBody>
      </p:sp>
    </p:spTree>
    <p:extLst>
      <p:ext uri="{BB962C8B-B14F-4D97-AF65-F5344CB8AC3E}">
        <p14:creationId xmlns:p14="http://schemas.microsoft.com/office/powerpoint/2010/main" val="126364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052" y="2795016"/>
            <a:ext cx="4501896" cy="126796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49458" y="1383268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Thomson_SM</a:t>
            </a:r>
          </a:p>
        </p:txBody>
      </p:sp>
    </p:spTree>
    <p:extLst>
      <p:ext uri="{BB962C8B-B14F-4D97-AF65-F5344CB8AC3E}">
        <p14:creationId xmlns:p14="http://schemas.microsoft.com/office/powerpoint/2010/main" val="126364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2013-08-10T13:56:21Z</dcterms:modified>
</cp:coreProperties>
</file>