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3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73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3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60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33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9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A81D9-1402-4E2E-923F-C91AF4B5B4F1}" type="datetimeFigureOut">
              <a:rPr lang="en-US" smtClean="0"/>
              <a:pPr/>
              <a:t>8/10/2013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5DC2A-A6D3-4C68-B878-CA52659FCB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8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120" y="2923032"/>
            <a:ext cx="3413760" cy="101193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95157" y="1764268"/>
            <a:ext cx="17536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Thomson_cobalt</a:t>
            </a:r>
          </a:p>
        </p:txBody>
      </p:sp>
    </p:spTree>
    <p:extLst>
      <p:ext uri="{BB962C8B-B14F-4D97-AF65-F5344CB8AC3E}">
        <p14:creationId xmlns:p14="http://schemas.microsoft.com/office/powerpoint/2010/main" val="1338812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7932" y="2849880"/>
            <a:ext cx="1088136" cy="115824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95157" y="1764268"/>
            <a:ext cx="16482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Thomson_eqeq</a:t>
            </a:r>
          </a:p>
        </p:txBody>
      </p:sp>
    </p:spTree>
    <p:extLst>
      <p:ext uri="{BB962C8B-B14F-4D97-AF65-F5344CB8AC3E}">
        <p14:creationId xmlns:p14="http://schemas.microsoft.com/office/powerpoint/2010/main" val="3032293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756" y="2836164"/>
            <a:ext cx="3142488" cy="118567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95157" y="1764268"/>
            <a:ext cx="1863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Thomson_Fig11-6</a:t>
            </a:r>
          </a:p>
        </p:txBody>
      </p:sp>
    </p:spTree>
    <p:extLst>
      <p:ext uri="{BB962C8B-B14F-4D97-AF65-F5344CB8AC3E}">
        <p14:creationId xmlns:p14="http://schemas.microsoft.com/office/powerpoint/2010/main" val="3032293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068" y="3006852"/>
            <a:ext cx="4245864" cy="84429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95157" y="1764268"/>
            <a:ext cx="18630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Thomson_Fig11-7</a:t>
            </a:r>
          </a:p>
        </p:txBody>
      </p:sp>
    </p:spTree>
    <p:extLst>
      <p:ext uri="{BB962C8B-B14F-4D97-AF65-F5344CB8AC3E}">
        <p14:creationId xmlns:p14="http://schemas.microsoft.com/office/powerpoint/2010/main" val="3032293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788" y="2831592"/>
            <a:ext cx="1106424" cy="119481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95157" y="1764268"/>
            <a:ext cx="16546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Thomson_ndeu</a:t>
            </a:r>
          </a:p>
        </p:txBody>
      </p:sp>
    </p:spTree>
    <p:extLst>
      <p:ext uri="{BB962C8B-B14F-4D97-AF65-F5344CB8AC3E}">
        <p14:creationId xmlns:p14="http://schemas.microsoft.com/office/powerpoint/2010/main" val="3032293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3216" y="3252216"/>
            <a:ext cx="1877568" cy="35356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95157" y="1764268"/>
            <a:ext cx="2610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Thomson_piDecayHelicity</a:t>
            </a:r>
          </a:p>
        </p:txBody>
      </p:sp>
    </p:spTree>
    <p:extLst>
      <p:ext uri="{BB962C8B-B14F-4D97-AF65-F5344CB8AC3E}">
        <p14:creationId xmlns:p14="http://schemas.microsoft.com/office/powerpoint/2010/main" val="3032293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012" y="3003804"/>
            <a:ext cx="3617976" cy="85039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95157" y="1764268"/>
            <a:ext cx="2020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Thomson_piDecayZ</a:t>
            </a:r>
          </a:p>
        </p:txBody>
      </p:sp>
    </p:spTree>
    <p:extLst>
      <p:ext uri="{BB962C8B-B14F-4D97-AF65-F5344CB8AC3E}">
        <p14:creationId xmlns:p14="http://schemas.microsoft.com/office/powerpoint/2010/main" val="3032293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6792" y="3051048"/>
            <a:ext cx="4090416" cy="75590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95157" y="1764268"/>
            <a:ext cx="15552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Thomson_wev</a:t>
            </a:r>
          </a:p>
        </p:txBody>
      </p:sp>
    </p:spTree>
    <p:extLst>
      <p:ext uri="{BB962C8B-B14F-4D97-AF65-F5344CB8AC3E}">
        <p14:creationId xmlns:p14="http://schemas.microsoft.com/office/powerpoint/2010/main" val="3032293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580063" y="6553200"/>
            <a:ext cx="35639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GB" sz="1400" dirty="0"/>
              <a:t>© Cambridge University Press 2013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9840" y="3142488"/>
            <a:ext cx="4084320" cy="57302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95157" y="1764268"/>
            <a:ext cx="20937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Thomson_wevParity</a:t>
            </a:r>
          </a:p>
        </p:txBody>
      </p:sp>
    </p:spTree>
    <p:extLst>
      <p:ext uri="{BB962C8B-B14F-4D97-AF65-F5344CB8AC3E}">
        <p14:creationId xmlns:p14="http://schemas.microsoft.com/office/powerpoint/2010/main" val="3032293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54</Words>
  <Application>Microsoft Office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DineshKumar, Gajendiran</dc:creator>
  <cp:lastModifiedBy>Kumaran, Murugan</cp:lastModifiedBy>
  <cp:revision>32</cp:revision>
  <dcterms:created xsi:type="dcterms:W3CDTF">2013-06-10T08:07:59Z</dcterms:created>
  <dcterms:modified xsi:type="dcterms:W3CDTF">2013-08-10T12:40:30Z</dcterms:modified>
</cp:coreProperties>
</file>