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95" r:id="rId28"/>
    <p:sldId id="296" r:id="rId29"/>
    <p:sldId id="289" r:id="rId30"/>
    <p:sldId id="290" r:id="rId31"/>
    <p:sldId id="291" r:id="rId32"/>
    <p:sldId id="29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3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40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9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7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96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3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60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32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8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2286000"/>
            <a:ext cx="2621280" cy="228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6374" y="1307068"/>
            <a:ext cx="1991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Thomson_alphaem</a:t>
            </a:r>
          </a:p>
        </p:txBody>
      </p:sp>
    </p:spTree>
    <p:extLst>
      <p:ext uri="{BB962C8B-B14F-4D97-AF65-F5344CB8AC3E}">
        <p14:creationId xmlns:p14="http://schemas.microsoft.com/office/powerpoint/2010/main" val="1338812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268" y="2977896"/>
            <a:ext cx="3331464" cy="9022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6374" y="13070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Thomson_Fig-10-2-2</a:t>
            </a:r>
          </a:p>
        </p:txBody>
      </p:sp>
    </p:spTree>
    <p:extLst>
      <p:ext uri="{BB962C8B-B14F-4D97-AF65-F5344CB8AC3E}">
        <p14:creationId xmlns:p14="http://schemas.microsoft.com/office/powerpoint/2010/main" val="1093011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108" y="2935224"/>
            <a:ext cx="4367784" cy="9875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6374" y="13070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Thomson_Fig-10-3-1</a:t>
            </a:r>
          </a:p>
        </p:txBody>
      </p:sp>
    </p:spTree>
    <p:extLst>
      <p:ext uri="{BB962C8B-B14F-4D97-AF65-F5344CB8AC3E}">
        <p14:creationId xmlns:p14="http://schemas.microsoft.com/office/powerpoint/2010/main" val="1093011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052" y="2900172"/>
            <a:ext cx="3739896" cy="10576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6374" y="13070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Thomson_Fig-10-4-1</a:t>
            </a:r>
          </a:p>
        </p:txBody>
      </p:sp>
    </p:spTree>
    <p:extLst>
      <p:ext uri="{BB962C8B-B14F-4D97-AF65-F5344CB8AC3E}">
        <p14:creationId xmlns:p14="http://schemas.microsoft.com/office/powerpoint/2010/main" val="1093011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08" y="2897124"/>
            <a:ext cx="4291584" cy="10637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6374" y="13070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Thomson_Fig-10-5-1</a:t>
            </a:r>
          </a:p>
        </p:txBody>
      </p:sp>
    </p:spTree>
    <p:extLst>
      <p:ext uri="{BB962C8B-B14F-4D97-AF65-F5344CB8AC3E}">
        <p14:creationId xmlns:p14="http://schemas.microsoft.com/office/powerpoint/2010/main" val="1093011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924" y="2955036"/>
            <a:ext cx="4264152" cy="9479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6374" y="13070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Thomson_Fig-10-6-4</a:t>
            </a:r>
          </a:p>
        </p:txBody>
      </p:sp>
    </p:spTree>
    <p:extLst>
      <p:ext uri="{BB962C8B-B14F-4D97-AF65-F5344CB8AC3E}">
        <p14:creationId xmlns:p14="http://schemas.microsoft.com/office/powerpoint/2010/main" val="1093011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304" y="2628900"/>
            <a:ext cx="3517392" cy="160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6374" y="13070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Thomson_Fig-10-7-1</a:t>
            </a:r>
          </a:p>
        </p:txBody>
      </p:sp>
    </p:spTree>
    <p:extLst>
      <p:ext uri="{BB962C8B-B14F-4D97-AF65-F5344CB8AC3E}">
        <p14:creationId xmlns:p14="http://schemas.microsoft.com/office/powerpoint/2010/main" val="1093011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588" y="2884932"/>
            <a:ext cx="4306824" cy="10881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6374" y="13070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Thomson_Fig-10-7-2</a:t>
            </a:r>
          </a:p>
        </p:txBody>
      </p:sp>
    </p:spTree>
    <p:extLst>
      <p:ext uri="{BB962C8B-B14F-4D97-AF65-F5344CB8AC3E}">
        <p14:creationId xmlns:p14="http://schemas.microsoft.com/office/powerpoint/2010/main" val="1093011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88" y="2880360"/>
            <a:ext cx="4230624" cy="10972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6374" y="13070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Thomson_Fig-10-7-3</a:t>
            </a:r>
          </a:p>
        </p:txBody>
      </p:sp>
    </p:spTree>
    <p:extLst>
      <p:ext uri="{BB962C8B-B14F-4D97-AF65-F5344CB8AC3E}">
        <p14:creationId xmlns:p14="http://schemas.microsoft.com/office/powerpoint/2010/main" val="1093011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915412"/>
            <a:ext cx="4419600" cy="10271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6374" y="13070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Thomson_Fig-10-7-4</a:t>
            </a:r>
          </a:p>
        </p:txBody>
      </p:sp>
    </p:spTree>
    <p:extLst>
      <p:ext uri="{BB962C8B-B14F-4D97-AF65-F5344CB8AC3E}">
        <p14:creationId xmlns:p14="http://schemas.microsoft.com/office/powerpoint/2010/main" val="1093011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32" y="2877312"/>
            <a:ext cx="4440936" cy="11033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6374" y="13070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Thomson_Fig-10-7-5</a:t>
            </a:r>
          </a:p>
        </p:txBody>
      </p:sp>
    </p:spTree>
    <p:extLst>
      <p:ext uri="{BB962C8B-B14F-4D97-AF65-F5344CB8AC3E}">
        <p14:creationId xmlns:p14="http://schemas.microsoft.com/office/powerpoint/2010/main" val="1093011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76" y="2346960"/>
            <a:ext cx="2289048" cy="21640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6374" y="1307068"/>
            <a:ext cx="1797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Thomson_alphaS</a:t>
            </a:r>
          </a:p>
        </p:txBody>
      </p:sp>
    </p:spTree>
    <p:extLst>
      <p:ext uri="{BB962C8B-B14F-4D97-AF65-F5344CB8AC3E}">
        <p14:creationId xmlns:p14="http://schemas.microsoft.com/office/powerpoint/2010/main" val="1093011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164" y="2665476"/>
            <a:ext cx="2709672" cy="15270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6374" y="13070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Thomson_Fig-10-9-1</a:t>
            </a:r>
          </a:p>
        </p:txBody>
      </p:sp>
    </p:spTree>
    <p:extLst>
      <p:ext uri="{BB962C8B-B14F-4D97-AF65-F5344CB8AC3E}">
        <p14:creationId xmlns:p14="http://schemas.microsoft.com/office/powerpoint/2010/main" val="1093011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056" y="2746248"/>
            <a:ext cx="2151888" cy="13655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6374" y="13070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Thomson_Fig-10-9-2</a:t>
            </a:r>
          </a:p>
        </p:txBody>
      </p:sp>
    </p:spTree>
    <p:extLst>
      <p:ext uri="{BB962C8B-B14F-4D97-AF65-F5344CB8AC3E}">
        <p14:creationId xmlns:p14="http://schemas.microsoft.com/office/powerpoint/2010/main" val="1093011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648" y="2525268"/>
            <a:ext cx="4108704" cy="18074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6374" y="13070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Thomson_Fig-10-9-5</a:t>
            </a:r>
          </a:p>
        </p:txBody>
      </p:sp>
    </p:spTree>
    <p:extLst>
      <p:ext uri="{BB962C8B-B14F-4D97-AF65-F5344CB8AC3E}">
        <p14:creationId xmlns:p14="http://schemas.microsoft.com/office/powerpoint/2010/main" val="1093011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104" y="2912364"/>
            <a:ext cx="4431792" cy="10332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6374" y="1307068"/>
            <a:ext cx="2247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Thomson_gluonString</a:t>
            </a:r>
          </a:p>
        </p:txBody>
      </p:sp>
    </p:spTree>
    <p:extLst>
      <p:ext uri="{BB962C8B-B14F-4D97-AF65-F5344CB8AC3E}">
        <p14:creationId xmlns:p14="http://schemas.microsoft.com/office/powerpoint/2010/main" val="1093011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44" y="2654808"/>
            <a:ext cx="3639312" cy="15483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6374" y="1307068"/>
            <a:ext cx="2472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Thomson_hadronisation</a:t>
            </a:r>
          </a:p>
        </p:txBody>
      </p:sp>
    </p:spTree>
    <p:extLst>
      <p:ext uri="{BB962C8B-B14F-4D97-AF65-F5344CB8AC3E}">
        <p14:creationId xmlns:p14="http://schemas.microsoft.com/office/powerpoint/2010/main" val="1093011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776" y="2238756"/>
            <a:ext cx="4346448" cy="23804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6374" y="1307068"/>
            <a:ext cx="158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Thomson_onia</a:t>
            </a:r>
          </a:p>
        </p:txBody>
      </p:sp>
    </p:spTree>
    <p:extLst>
      <p:ext uri="{BB962C8B-B14F-4D97-AF65-F5344CB8AC3E}">
        <p14:creationId xmlns:p14="http://schemas.microsoft.com/office/powerpoint/2010/main" val="1093011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92" y="2266696"/>
            <a:ext cx="4547616" cy="23246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6374" y="1307068"/>
            <a:ext cx="1991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Thomson_opaljets</a:t>
            </a:r>
          </a:p>
        </p:txBody>
      </p:sp>
    </p:spTree>
    <p:extLst>
      <p:ext uri="{BB962C8B-B14F-4D97-AF65-F5344CB8AC3E}">
        <p14:creationId xmlns:p14="http://schemas.microsoft.com/office/powerpoint/2010/main" val="1093011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68" y="2906268"/>
            <a:ext cx="4169664" cy="10454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76374" y="1307068"/>
            <a:ext cx="1584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Thomson_QED</a:t>
            </a:r>
          </a:p>
        </p:txBody>
      </p:sp>
    </p:spTree>
    <p:extLst>
      <p:ext uri="{BB962C8B-B14F-4D97-AF65-F5344CB8AC3E}">
        <p14:creationId xmlns:p14="http://schemas.microsoft.com/office/powerpoint/2010/main" val="2068527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620" y="2825496"/>
            <a:ext cx="4556760" cy="12070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76374" y="1307068"/>
            <a:ext cx="23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Thomson_qqbarColour</a:t>
            </a:r>
          </a:p>
        </p:txBody>
      </p:sp>
    </p:spTree>
    <p:extLst>
      <p:ext uri="{BB962C8B-B14F-4D97-AF65-F5344CB8AC3E}">
        <p14:creationId xmlns:p14="http://schemas.microsoft.com/office/powerpoint/2010/main" val="301135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44" y="2642616"/>
            <a:ext cx="3867912" cy="15727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6374" y="1307068"/>
            <a:ext cx="216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Thomson_qqqColour</a:t>
            </a:r>
          </a:p>
        </p:txBody>
      </p:sp>
    </p:spTree>
    <p:extLst>
      <p:ext uri="{BB962C8B-B14F-4D97-AF65-F5344CB8AC3E}">
        <p14:creationId xmlns:p14="http://schemas.microsoft.com/office/powerpoint/2010/main" val="1093011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469" y="2813858"/>
            <a:ext cx="4547062" cy="12302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6374" y="1307068"/>
            <a:ext cx="2710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Thomson_ATLASDijetZoom</a:t>
            </a:r>
          </a:p>
        </p:txBody>
      </p:sp>
    </p:spTree>
    <p:extLst>
      <p:ext uri="{BB962C8B-B14F-4D97-AF65-F5344CB8AC3E}">
        <p14:creationId xmlns:p14="http://schemas.microsoft.com/office/powerpoint/2010/main" val="10930119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859024"/>
            <a:ext cx="4267200" cy="1139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6374" y="1307068"/>
            <a:ext cx="3128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Thomson_RenormalisationQCD</a:t>
            </a:r>
          </a:p>
        </p:txBody>
      </p:sp>
    </p:spTree>
    <p:extLst>
      <p:ext uri="{BB962C8B-B14F-4D97-AF65-F5344CB8AC3E}">
        <p14:creationId xmlns:p14="http://schemas.microsoft.com/office/powerpoint/2010/main" val="1093011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244" y="2350008"/>
            <a:ext cx="4477512" cy="21579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6374" y="1307068"/>
            <a:ext cx="1604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Thomson_Rmu</a:t>
            </a:r>
          </a:p>
        </p:txBody>
      </p:sp>
    </p:spTree>
    <p:extLst>
      <p:ext uri="{BB962C8B-B14F-4D97-AF65-F5344CB8AC3E}">
        <p14:creationId xmlns:p14="http://schemas.microsoft.com/office/powerpoint/2010/main" val="10930119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204" y="2473452"/>
            <a:ext cx="2069592" cy="19110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6374" y="1307068"/>
            <a:ext cx="1636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Thomson_Vqcd</a:t>
            </a:r>
          </a:p>
        </p:txBody>
      </p:sp>
    </p:spTree>
    <p:extLst>
      <p:ext uri="{BB962C8B-B14F-4D97-AF65-F5344CB8AC3E}">
        <p14:creationId xmlns:p14="http://schemas.microsoft.com/office/powerpoint/2010/main" val="1093011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496" y="2179320"/>
            <a:ext cx="2731008" cy="24993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6374" y="1307068"/>
            <a:ext cx="2450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Thomson_CMSQCDNew</a:t>
            </a:r>
          </a:p>
        </p:txBody>
      </p:sp>
    </p:spTree>
    <p:extLst>
      <p:ext uri="{BB962C8B-B14F-4D97-AF65-F5344CB8AC3E}">
        <p14:creationId xmlns:p14="http://schemas.microsoft.com/office/powerpoint/2010/main" val="1093011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976" y="2816352"/>
            <a:ext cx="3432048" cy="12252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6374" y="1307068"/>
            <a:ext cx="2153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Thomson_ColourRep</a:t>
            </a:r>
          </a:p>
        </p:txBody>
      </p:sp>
    </p:spTree>
    <p:extLst>
      <p:ext uri="{BB962C8B-B14F-4D97-AF65-F5344CB8AC3E}">
        <p14:creationId xmlns:p14="http://schemas.microsoft.com/office/powerpoint/2010/main" val="109301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336" y="2159508"/>
            <a:ext cx="3005328" cy="25389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6374" y="1307068"/>
            <a:ext cx="1788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Thomson_DYCDF</a:t>
            </a:r>
          </a:p>
        </p:txBody>
      </p:sp>
    </p:spTree>
    <p:extLst>
      <p:ext uri="{BB962C8B-B14F-4D97-AF65-F5344CB8AC3E}">
        <p14:creationId xmlns:p14="http://schemas.microsoft.com/office/powerpoint/2010/main" val="1093011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788" y="2189988"/>
            <a:ext cx="2630424" cy="24780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6374" y="1307068"/>
            <a:ext cx="1991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Thomson_eeqqDiff</a:t>
            </a:r>
          </a:p>
        </p:txBody>
      </p:sp>
    </p:spTree>
    <p:extLst>
      <p:ext uri="{BB962C8B-B14F-4D97-AF65-F5344CB8AC3E}">
        <p14:creationId xmlns:p14="http://schemas.microsoft.com/office/powerpoint/2010/main" val="1093011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456" y="2759964"/>
            <a:ext cx="3371088" cy="13380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6374" y="1307068"/>
            <a:ext cx="1991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Thomson_eeqqJets</a:t>
            </a:r>
          </a:p>
        </p:txBody>
      </p:sp>
    </p:spTree>
    <p:extLst>
      <p:ext uri="{BB962C8B-B14F-4D97-AF65-F5344CB8AC3E}">
        <p14:creationId xmlns:p14="http://schemas.microsoft.com/office/powerpoint/2010/main" val="1093011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76" y="2906268"/>
            <a:ext cx="3660648" cy="10454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6374" y="13070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Thomson_Fig-10-1-1</a:t>
            </a:r>
          </a:p>
        </p:txBody>
      </p:sp>
    </p:spTree>
    <p:extLst>
      <p:ext uri="{BB962C8B-B14F-4D97-AF65-F5344CB8AC3E}">
        <p14:creationId xmlns:p14="http://schemas.microsoft.com/office/powerpoint/2010/main" val="1093011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182</Words>
  <Application>Microsoft Office PowerPoint</Application>
  <PresentationFormat>On-screen Show (4:3)</PresentationFormat>
  <Paragraphs>62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DineshKumar, Gajendiran</dc:creator>
  <cp:lastModifiedBy>Kumaran, Murugan</cp:lastModifiedBy>
  <cp:revision>33</cp:revision>
  <dcterms:created xsi:type="dcterms:W3CDTF">2013-06-10T08:07:59Z</dcterms:created>
  <dcterms:modified xsi:type="dcterms:W3CDTF">2013-08-10T12:35:37Z</dcterms:modified>
</cp:coreProperties>
</file>