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76" y="2887980"/>
            <a:ext cx="2746248" cy="10820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69349" y="2133600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Thomson_Fig-F-1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20" y="2903220"/>
            <a:ext cx="2651760" cy="10515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69349" y="2133600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Thomson_Fig-F-2</a:t>
            </a:r>
          </a:p>
        </p:txBody>
      </p:sp>
    </p:spTree>
    <p:extLst>
      <p:ext uri="{BB962C8B-B14F-4D97-AF65-F5344CB8AC3E}">
        <p14:creationId xmlns:p14="http://schemas.microsoft.com/office/powerpoint/2010/main" val="347954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2013-08-10T14:15:48Z</dcterms:modified>
</cp:coreProperties>
</file>