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848" y="2964180"/>
            <a:ext cx="3194304" cy="9296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2196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Thomson_Baryonqq1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136" y="2743200"/>
            <a:ext cx="3919728" cy="1371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Thomson_qqbar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08" y="2670048"/>
            <a:ext cx="1853184" cy="1517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Thomson_qqbarLadder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40" y="2813304"/>
            <a:ext cx="4312920" cy="1231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2687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Thomson_qqbarMultiplets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896" y="3174492"/>
            <a:ext cx="3188208" cy="5090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941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Thomson_qqcomb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4" y="3086100"/>
            <a:ext cx="3913632" cy="685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Thomson_qqq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49880"/>
            <a:ext cx="3962400" cy="11582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Thomson_qqq422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36" y="3267456"/>
            <a:ext cx="1709928" cy="3230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577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Thomson_Tpm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948" y="3189732"/>
            <a:ext cx="1594104" cy="4785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73750" y="1535668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Thomson_ud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144" y="2159508"/>
            <a:ext cx="4553712" cy="25389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2302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Thomson_BaryonQQQ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96" y="2464308"/>
            <a:ext cx="4559808" cy="19293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223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Thomson_BaryonUDS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756" y="3113532"/>
            <a:ext cx="2380488" cy="6309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738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Thomson_deltas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3179064"/>
            <a:ext cx="2316480" cy="4998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Thomson_isoAq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76" y="2842260"/>
            <a:ext cx="3355848" cy="11734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Thomson_iy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28" y="2657856"/>
            <a:ext cx="4123944" cy="15422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Thomson_mesons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3172968"/>
            <a:ext cx="2712720" cy="5120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Thomson_qAq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80" y="3212592"/>
            <a:ext cx="1767840" cy="432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3750" y="1535668"/>
            <a:ext cx="141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Thomson_qq</a:t>
            </a:r>
          </a:p>
        </p:txBody>
      </p:sp>
    </p:spTree>
    <p:extLst>
      <p:ext uri="{BB962C8B-B14F-4D97-AF65-F5344CB8AC3E}">
        <p14:creationId xmlns:p14="http://schemas.microsoft.com/office/powerpoint/2010/main" val="17990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102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2013-08-10T12:17:46Z</dcterms:modified>
</cp:coreProperties>
</file>