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39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40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98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8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73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96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33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60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32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9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A81D9-1402-4E2E-923F-C91AF4B5B4F1}" type="datetimeFigureOut">
              <a:rPr lang="en-US" smtClean="0"/>
              <a:pPr/>
              <a:t>8/10/2013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5DC2A-A6D3-4C68-B878-CA52659FCB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8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92" y="2368296"/>
            <a:ext cx="4547616" cy="21214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93756" y="1383268"/>
            <a:ext cx="2156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Thomson_BjorkenCG</a:t>
            </a:r>
          </a:p>
        </p:txBody>
      </p:sp>
    </p:spTree>
    <p:extLst>
      <p:ext uri="{BB962C8B-B14F-4D97-AF65-F5344CB8AC3E}">
        <p14:creationId xmlns:p14="http://schemas.microsoft.com/office/powerpoint/2010/main" val="1338812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420" y="1917192"/>
            <a:ext cx="3185160" cy="39502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93756" y="1383268"/>
            <a:ext cx="1962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Thomson_HeraF2X</a:t>
            </a:r>
          </a:p>
        </p:txBody>
      </p:sp>
    </p:spTree>
    <p:extLst>
      <p:ext uri="{BB962C8B-B14F-4D97-AF65-F5344CB8AC3E}">
        <p14:creationId xmlns:p14="http://schemas.microsoft.com/office/powerpoint/2010/main" val="393407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836" y="2310384"/>
            <a:ext cx="2624328" cy="22372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93756" y="1383268"/>
            <a:ext cx="3569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Thomson_InelasticCrossSectionNew</a:t>
            </a:r>
          </a:p>
        </p:txBody>
      </p:sp>
    </p:spTree>
    <p:extLst>
      <p:ext uri="{BB962C8B-B14F-4D97-AF65-F5344CB8AC3E}">
        <p14:creationId xmlns:p14="http://schemas.microsoft.com/office/powerpoint/2010/main" val="393407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672" y="2413000"/>
            <a:ext cx="2962656" cy="2032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93756" y="1383268"/>
            <a:ext cx="2375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Thomson_InelasticNew</a:t>
            </a:r>
          </a:p>
        </p:txBody>
      </p:sp>
    </p:spTree>
    <p:extLst>
      <p:ext uri="{BB962C8B-B14F-4D97-AF65-F5344CB8AC3E}">
        <p14:creationId xmlns:p14="http://schemas.microsoft.com/office/powerpoint/2010/main" val="393407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740" y="2933700"/>
            <a:ext cx="3398520" cy="990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93756" y="1383268"/>
            <a:ext cx="1924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Thomson_partonX</a:t>
            </a:r>
          </a:p>
        </p:txBody>
      </p:sp>
    </p:spTree>
    <p:extLst>
      <p:ext uri="{BB962C8B-B14F-4D97-AF65-F5344CB8AC3E}">
        <p14:creationId xmlns:p14="http://schemas.microsoft.com/office/powerpoint/2010/main" val="393407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184" y="2286000"/>
            <a:ext cx="2389632" cy="2286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93756" y="1383268"/>
            <a:ext cx="1721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Thomson_pdf10</a:t>
            </a:r>
          </a:p>
        </p:txBody>
      </p:sp>
    </p:spTree>
    <p:extLst>
      <p:ext uri="{BB962C8B-B14F-4D97-AF65-F5344CB8AC3E}">
        <p14:creationId xmlns:p14="http://schemas.microsoft.com/office/powerpoint/2010/main" val="393407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196" y="2831592"/>
            <a:ext cx="4483608" cy="11948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93756" y="1383268"/>
            <a:ext cx="2293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Thomson_PDFCartoon</a:t>
            </a:r>
          </a:p>
        </p:txBody>
      </p:sp>
    </p:spTree>
    <p:extLst>
      <p:ext uri="{BB962C8B-B14F-4D97-AF65-F5344CB8AC3E}">
        <p14:creationId xmlns:p14="http://schemas.microsoft.com/office/powerpoint/2010/main" val="393407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" y="2255520"/>
            <a:ext cx="2560320" cy="23469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93756" y="1383268"/>
            <a:ext cx="1912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Thomson_ratenpn</a:t>
            </a:r>
          </a:p>
        </p:txBody>
      </p:sp>
    </p:spTree>
    <p:extLst>
      <p:ext uri="{BB962C8B-B14F-4D97-AF65-F5344CB8AC3E}">
        <p14:creationId xmlns:p14="http://schemas.microsoft.com/office/powerpoint/2010/main" val="393407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72" y="2859024"/>
            <a:ext cx="3419856" cy="1139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93756" y="1383268"/>
            <a:ext cx="2576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Thomson_ScalingCartoon</a:t>
            </a:r>
          </a:p>
        </p:txBody>
      </p:sp>
    </p:spTree>
    <p:extLst>
      <p:ext uri="{BB962C8B-B14F-4D97-AF65-F5344CB8AC3E}">
        <p14:creationId xmlns:p14="http://schemas.microsoft.com/office/powerpoint/2010/main" val="393407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0" y="3051488"/>
            <a:ext cx="3543300" cy="7550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93756" y="1383268"/>
            <a:ext cx="2694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Thomson_ScalingCartoon1</a:t>
            </a:r>
          </a:p>
        </p:txBody>
      </p:sp>
    </p:spTree>
    <p:extLst>
      <p:ext uri="{BB962C8B-B14F-4D97-AF65-F5344CB8AC3E}">
        <p14:creationId xmlns:p14="http://schemas.microsoft.com/office/powerpoint/2010/main" val="393407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560" y="2866644"/>
            <a:ext cx="3230880" cy="11247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93756" y="1383268"/>
            <a:ext cx="2156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Thomson_eqeqCoM</a:t>
            </a:r>
          </a:p>
        </p:txBody>
      </p:sp>
    </p:spTree>
    <p:extLst>
      <p:ext uri="{BB962C8B-B14F-4D97-AF65-F5344CB8AC3E}">
        <p14:creationId xmlns:p14="http://schemas.microsoft.com/office/powerpoint/2010/main" val="393407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668" y="2631948"/>
            <a:ext cx="4550664" cy="15941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93756" y="1383268"/>
            <a:ext cx="2345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Thomson_eqeqHelicity</a:t>
            </a:r>
          </a:p>
        </p:txBody>
      </p:sp>
    </p:spTree>
    <p:extLst>
      <p:ext uri="{BB962C8B-B14F-4D97-AF65-F5344CB8AC3E}">
        <p14:creationId xmlns:p14="http://schemas.microsoft.com/office/powerpoint/2010/main" val="393407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688" y="2542032"/>
            <a:ext cx="1944624" cy="17739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93756" y="1383268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Thomson_F2ed</a:t>
            </a:r>
          </a:p>
        </p:txBody>
      </p:sp>
    </p:spTree>
    <p:extLst>
      <p:ext uri="{BB962C8B-B14F-4D97-AF65-F5344CB8AC3E}">
        <p14:creationId xmlns:p14="http://schemas.microsoft.com/office/powerpoint/2010/main" val="393407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796" y="2286000"/>
            <a:ext cx="2502408" cy="2286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93756" y="1383268"/>
            <a:ext cx="2685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Thomson_f2Measurement</a:t>
            </a:r>
          </a:p>
        </p:txBody>
      </p:sp>
    </p:spTree>
    <p:extLst>
      <p:ext uri="{BB962C8B-B14F-4D97-AF65-F5344CB8AC3E}">
        <p14:creationId xmlns:p14="http://schemas.microsoft.com/office/powerpoint/2010/main" val="393407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084" y="2759964"/>
            <a:ext cx="1703832" cy="13380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93756" y="1383268"/>
            <a:ext cx="2004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Thomson_Fig-8-1-1</a:t>
            </a:r>
          </a:p>
        </p:txBody>
      </p:sp>
    </p:spTree>
    <p:extLst>
      <p:ext uri="{BB962C8B-B14F-4D97-AF65-F5344CB8AC3E}">
        <p14:creationId xmlns:p14="http://schemas.microsoft.com/office/powerpoint/2010/main" val="393407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0" y="2769108"/>
            <a:ext cx="4023360" cy="13197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93756" y="1383268"/>
            <a:ext cx="2004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Thomson_Fig-8-4-1</a:t>
            </a:r>
          </a:p>
        </p:txBody>
      </p:sp>
    </p:spTree>
    <p:extLst>
      <p:ext uri="{BB962C8B-B14F-4D97-AF65-F5344CB8AC3E}">
        <p14:creationId xmlns:p14="http://schemas.microsoft.com/office/powerpoint/2010/main" val="393407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512" y="2854452"/>
            <a:ext cx="1712976" cy="11490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93756" y="1383268"/>
            <a:ext cx="2004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Thomson_Fig-8-4-4</a:t>
            </a:r>
          </a:p>
        </p:txBody>
      </p:sp>
    </p:spTree>
    <p:extLst>
      <p:ext uri="{BB962C8B-B14F-4D97-AF65-F5344CB8AC3E}">
        <p14:creationId xmlns:p14="http://schemas.microsoft.com/office/powerpoint/2010/main" val="393407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80063" y="6553200"/>
            <a:ext cx="356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400" dirty="0"/>
              <a:t>© Cambridge University Press 2013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370" y="2464806"/>
            <a:ext cx="3769259" cy="19283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93756" y="1383268"/>
            <a:ext cx="1555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Thomson_H1X</a:t>
            </a:r>
          </a:p>
        </p:txBody>
      </p:sp>
    </p:spTree>
    <p:extLst>
      <p:ext uri="{BB962C8B-B14F-4D97-AF65-F5344CB8AC3E}">
        <p14:creationId xmlns:p14="http://schemas.microsoft.com/office/powerpoint/2010/main" val="393407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108</Words>
  <Application>Microsoft Office PowerPoint</Application>
  <PresentationFormat>On-screen Show (4:3)</PresentationFormat>
  <Paragraphs>36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DineshKumar, Gajendiran</dc:creator>
  <cp:lastModifiedBy>Kumaran, Murugan</cp:lastModifiedBy>
  <cp:revision>33</cp:revision>
  <dcterms:created xsi:type="dcterms:W3CDTF">2013-06-10T08:07:59Z</dcterms:created>
  <dcterms:modified xsi:type="dcterms:W3CDTF">2013-08-10T12:07:19Z</dcterms:modified>
</cp:coreProperties>
</file>