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739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64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2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98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8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47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396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133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560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32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49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A81D9-1402-4E2E-923F-C91AF4B5B4F1}" type="datetimeFigureOut">
              <a:rPr lang="en-US" smtClean="0"/>
              <a:pPr/>
              <a:t>8/10/2013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5DC2A-A6D3-4C68-B878-CA52659F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782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epCartoonN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07920" y="2988564"/>
            <a:ext cx="4328160" cy="133807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275106" y="1535668"/>
            <a:ext cx="25937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Thomson_epCartoonNew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epKinematic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81030" y="3194304"/>
            <a:ext cx="1670304" cy="77419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275106" y="1535668"/>
            <a:ext cx="25937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Thomson_epKinematics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epRutherfor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7000" y="2967228"/>
            <a:ext cx="3672840" cy="122834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275106" y="1535668"/>
            <a:ext cx="25937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Thomson_epRutherford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For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19400" y="3264408"/>
            <a:ext cx="3206496" cy="92659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275106" y="1535668"/>
            <a:ext cx="25937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Thomson_Form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FormCarto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36852" y="3194304"/>
            <a:ext cx="1344168" cy="84429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275106" y="1535668"/>
            <a:ext cx="25937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Thomson_FormCartoon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 descr="Thomson_FormExampl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99716" y="2755392"/>
            <a:ext cx="4544568" cy="149961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275106" y="1535668"/>
            <a:ext cx="25937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Thomson_FormExamples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9716" y="2252472"/>
            <a:ext cx="4544568" cy="220065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275106" y="1535668"/>
            <a:ext cx="25937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Thomson_GEGM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sz="1400" dirty="0"/>
              <a:t>© Cambridge University Press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6480" y="2453640"/>
            <a:ext cx="4511040" cy="195072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275106" y="1535668"/>
            <a:ext cx="25937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Thomson_Rosen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48</Words>
  <Application>Microsoft Office PowerPoint</Application>
  <PresentationFormat>On-screen Show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DineshKumar, Gajendiran</dc:creator>
  <cp:lastModifiedBy>Kumaran, Murugan</cp:lastModifiedBy>
  <cp:revision>31</cp:revision>
  <dcterms:created xsi:type="dcterms:W3CDTF">2013-06-10T08:07:59Z</dcterms:created>
  <dcterms:modified xsi:type="dcterms:W3CDTF">2013-08-10T11:52:36Z</dcterms:modified>
</cp:coreProperties>
</file>