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dataDif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53968" y="2590800"/>
            <a:ext cx="2237232" cy="20909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Thomson_dataDiff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Fig-6-5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96868" y="3269742"/>
            <a:ext cx="1350264" cy="12283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Thomson_Fig-6-5-3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Fig-6-5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2468" y="3301746"/>
            <a:ext cx="3179064" cy="11856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Thomson_Fig-6-5-4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helicityC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27148" y="3651504"/>
            <a:ext cx="4489704" cy="5669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85761" y="1611868"/>
            <a:ext cx="2305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Thomson_helicityCons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idealDif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50336" y="2814828"/>
            <a:ext cx="2243328" cy="21396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Thomson_idealDiff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mpmmsp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14956" y="3589782"/>
            <a:ext cx="4514088" cy="64922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399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Thomson_mpmmspins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SpinComb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95144" y="3508248"/>
            <a:ext cx="4553712" cy="7071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Thomson_SpinCombs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eemmC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2817876"/>
            <a:ext cx="3505200" cy="12222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Thomson_eemmCoM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eemmDa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89148" y="2448306"/>
            <a:ext cx="2965704" cy="283159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Thomson_eemmData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eemmSp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16480" y="2939034"/>
            <a:ext cx="4511040" cy="19232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Thomson_eemmSpin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eettThres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6372" y="2846832"/>
            <a:ext cx="3191256" cy="209702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Thomson_eettThresh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epemsp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18004" y="3740658"/>
            <a:ext cx="4507992" cy="2956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Thomson_epemspins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Fig-6-1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64864" y="3396234"/>
            <a:ext cx="1414272" cy="1008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Thomson_Fig-6-1-1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Fig-6-1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55164" y="3448050"/>
            <a:ext cx="4233672" cy="838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Thomson_Fig-6-1-2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 descr="Thomson_Fig-6-5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28288" y="3317748"/>
            <a:ext cx="1487424" cy="11643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7434" y="1578102"/>
            <a:ext cx="2209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Thomson_Fig-6-5-1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90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2013-08-10T15:32:06Z</dcterms:modified>
</cp:coreProperties>
</file>