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dataDi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3968" y="2590800"/>
            <a:ext cx="2237232" cy="20909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Thomson_dataDiff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6-5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6868" y="3269742"/>
            <a:ext cx="1350264" cy="12283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Thomson_Fig-6-5-3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6-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2468" y="3301746"/>
            <a:ext cx="3179064" cy="11856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Thomson_Fig-6-5-4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helicityC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7148" y="3651504"/>
            <a:ext cx="4489704" cy="5669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85761" y="1611868"/>
            <a:ext cx="2305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Thomson_helicityCons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dealDi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0336" y="2814828"/>
            <a:ext cx="2243328" cy="21396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Thomson_idealDiff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mpmmsp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4956" y="3589782"/>
            <a:ext cx="4514088" cy="6492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399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Thomson_mpmmspins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SpinCom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5144" y="3508248"/>
            <a:ext cx="4553712" cy="7071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Thomson_SpinCombs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emmC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7876"/>
            <a:ext cx="3505200" cy="12222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Thomson_eemmCoM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emmD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9148" y="2448306"/>
            <a:ext cx="2965704" cy="28315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Thomson_eemmData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emmS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6480" y="2939034"/>
            <a:ext cx="4511040" cy="19232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Thomson_eemmSpin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ettThre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6372" y="2846832"/>
            <a:ext cx="3191256" cy="20970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Thomson_eettThresh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epemsp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8004" y="3740658"/>
            <a:ext cx="4507992" cy="2956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Thomson_epemspins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6-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4864" y="3396234"/>
            <a:ext cx="1414272" cy="1008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Thomson_Fig-6-1-1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6-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5164" y="3448050"/>
            <a:ext cx="4233672" cy="83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Thomson_Fig-6-1-2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6-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8288" y="3317748"/>
            <a:ext cx="1487424" cy="11643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7434" y="1578102"/>
            <a:ext cx="220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Thomson_Fig-6-5-1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90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2013-08-10T15:32:06Z</dcterms:modified>
</cp:coreProperties>
</file>