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4-7-1(Hole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52344" y="2438400"/>
            <a:ext cx="3639312" cy="15849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Thomson_Fig-4-7-1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4-7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9420" y="3401568"/>
            <a:ext cx="3185160" cy="95097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Thomson_Fig-4-7-2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4-8-1(uvspinz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92096" y="3696462"/>
            <a:ext cx="4559808" cy="4053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Thomson_Fig-4-8-1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4-8-2(helicity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93236" y="3355086"/>
            <a:ext cx="1557528" cy="10637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Thomson_Fig-4-8-2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4-8-3(handedness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6748" y="3524250"/>
            <a:ext cx="3270504" cy="838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Thomson_Fig-4-8-3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4-8-4(hstates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50236" y="3454146"/>
            <a:ext cx="3843528" cy="8808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Thomson_Fig-4-8-4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36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34</cp:revision>
  <dcterms:created xsi:type="dcterms:W3CDTF">2013-06-10T08:07:59Z</dcterms:created>
  <dcterms:modified xsi:type="dcterms:W3CDTF">2013-08-10T15:14:52Z</dcterms:modified>
</cp:coreProperties>
</file>