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3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4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9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7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9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3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6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32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8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ig-3-1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3928" y="2667000"/>
            <a:ext cx="3014472" cy="128625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69962" y="1764268"/>
            <a:ext cx="2004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Thomson_Fig-3-1-1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ig-3-2-1(PhaseSpace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9256" y="3018282"/>
            <a:ext cx="4285488" cy="171602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69962" y="1764268"/>
            <a:ext cx="2004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Thomson_Fig-3-2-1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ig-3-2-2(lips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3432810"/>
            <a:ext cx="2743200" cy="96012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69962" y="1764268"/>
            <a:ext cx="2004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Thomson_Fig-3-2-2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ig-3-3-1(decaya1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06952" y="3361182"/>
            <a:ext cx="1530096" cy="95402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569962" y="1764268"/>
            <a:ext cx="2004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Thomson_Fig-3-3-1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ig-3-4-1(cross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92552" y="3340608"/>
            <a:ext cx="3358896" cy="11338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69962" y="1764268"/>
            <a:ext cx="2004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Thomson_Fig-3-4-1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ig-3-4-2(ab1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3309366"/>
            <a:ext cx="1524000" cy="112471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69962" y="1764268"/>
            <a:ext cx="2004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Thomson_Fig-3-4-2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ig-3-5-1(diffCross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90544" y="2667000"/>
            <a:ext cx="1962912" cy="10820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69962" y="1764268"/>
            <a:ext cx="2004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Thomson_Fig-3-5-1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ig-3-5-2(epepRel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28316" y="2590800"/>
            <a:ext cx="4087368" cy="13106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69962" y="1764268"/>
            <a:ext cx="2004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Thomson_Fig-3-5-2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48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DineshKumar, Gajendiran</dc:creator>
  <cp:lastModifiedBy>Kumaran, Murugan</cp:lastModifiedBy>
  <cp:revision>31</cp:revision>
  <dcterms:created xsi:type="dcterms:W3CDTF">2013-06-10T08:07:59Z</dcterms:created>
  <dcterms:modified xsi:type="dcterms:W3CDTF">2013-08-10T15:12:04Z</dcterms:modified>
</cp:coreProperties>
</file>