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3-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3928" y="2667000"/>
            <a:ext cx="3014472" cy="12862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Thomson_Fig-3-1-1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3-2-1(PhaseSpace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9256" y="3018282"/>
            <a:ext cx="4285488" cy="17160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Thomson_Fig-3-2-1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3-2-2(lips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432810"/>
            <a:ext cx="2743200" cy="9601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Thomson_Fig-3-2-2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3-3-1(decaya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6952" y="3361182"/>
            <a:ext cx="1530096" cy="9540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Thomson_Fig-3-3-1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3-4-1(cross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2552" y="3340608"/>
            <a:ext cx="3358896" cy="11338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Thomson_Fig-3-4-1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3-4-2(ab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309366"/>
            <a:ext cx="1524000" cy="11247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Thomson_Fig-3-4-2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3-5-1(diffCross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0544" y="2667000"/>
            <a:ext cx="1962912" cy="10820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Thomson_Fig-3-5-1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3-5-2(epepRe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8316" y="2590800"/>
            <a:ext cx="4087368" cy="13106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Thomson_Fig-3-5-2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48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31</cp:revision>
  <dcterms:created xsi:type="dcterms:W3CDTF">2013-06-10T08:07:59Z</dcterms:created>
  <dcterms:modified xsi:type="dcterms:W3CDTF">2013-08-10T15:12:04Z</dcterms:modified>
</cp:coreProperties>
</file>