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94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739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640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527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098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78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473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396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13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560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332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49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782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 descr="Thomson_Fig-2-2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5304" y="3225546"/>
            <a:ext cx="1993392" cy="133807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569962" y="1764268"/>
            <a:ext cx="20040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Thomson_Fig-2-2-1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81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 descr="Thomson_Fig-2-2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76144" y="3507486"/>
            <a:ext cx="3791712" cy="91135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569962" y="1764268"/>
            <a:ext cx="20040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Thomson_Fig-2-2-2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81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 descr="Thomson_Fig2-3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80461" y="3518916"/>
            <a:ext cx="1783080" cy="74371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569962" y="1764268"/>
            <a:ext cx="20040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Thomson_Fig2-3-1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81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377184" y="1744218"/>
            <a:ext cx="2389632" cy="3369564"/>
            <a:chOff x="3377184" y="1295400"/>
            <a:chExt cx="2389632" cy="3369564"/>
          </a:xfrm>
        </p:grpSpPr>
        <p:pic>
          <p:nvPicPr>
            <p:cNvPr id="3" name="Picture 2" descr="Thomson_Fig2-3-2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377184" y="2193036"/>
              <a:ext cx="2389632" cy="2471928"/>
            </a:xfrm>
            <a:prstGeom prst="rect">
              <a:avLst/>
            </a:prstGeom>
          </p:spPr>
        </p:pic>
        <p:sp>
          <p:nvSpPr>
            <p:cNvPr id="4" name="Rectangle 3"/>
            <p:cNvSpPr/>
            <p:nvPr/>
          </p:nvSpPr>
          <p:spPr>
            <a:xfrm>
              <a:off x="3605228" y="1295400"/>
              <a:ext cx="1933543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/>
                <a:t>Thomson_Fig2-3-2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33881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 descr="Thomson_Fig2-3-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4600" y="2709672"/>
            <a:ext cx="4056888" cy="224332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576272" y="1773936"/>
            <a:ext cx="19335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Thomson_Fig2-3-3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81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30</Words>
  <Application>Microsoft Office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DineshKumar, Gajendiran</dc:creator>
  <cp:lastModifiedBy>Kumaran, Murugan</cp:lastModifiedBy>
  <cp:revision>31</cp:revision>
  <dcterms:created xsi:type="dcterms:W3CDTF">2013-06-10T08:07:59Z</dcterms:created>
  <dcterms:modified xsi:type="dcterms:W3CDTF">2013-08-10T15:08:48Z</dcterms:modified>
</cp:coreProperties>
</file>