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64" r:id="rId3"/>
    <p:sldId id="265" r:id="rId4"/>
    <p:sldId id="266" r:id="rId5"/>
    <p:sldId id="267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0" d="100"/>
          <a:sy n="100" d="100"/>
        </p:scale>
        <p:origin x="-29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0A81D9-1402-4E2E-923F-C91AF4B5B4F1}" type="datetimeFigureOut">
              <a:rPr lang="en-US" smtClean="0"/>
              <a:pPr/>
              <a:t>8/10/2013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15DC2A-A6D3-4C68-B878-CA52659FCBC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37394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0A81D9-1402-4E2E-923F-C91AF4B5B4F1}" type="datetimeFigureOut">
              <a:rPr lang="en-US" smtClean="0"/>
              <a:pPr/>
              <a:t>8/10/2013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15DC2A-A6D3-4C68-B878-CA52659FCBC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46401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0A81D9-1402-4E2E-923F-C91AF4B5B4F1}" type="datetimeFigureOut">
              <a:rPr lang="en-US" smtClean="0"/>
              <a:pPr/>
              <a:t>8/10/2013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15DC2A-A6D3-4C68-B878-CA52659FCBC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65272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0A81D9-1402-4E2E-923F-C91AF4B5B4F1}" type="datetimeFigureOut">
              <a:rPr lang="en-US" smtClean="0"/>
              <a:pPr/>
              <a:t>8/10/2013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15DC2A-A6D3-4C68-B878-CA52659FCBC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0983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0A81D9-1402-4E2E-923F-C91AF4B5B4F1}" type="datetimeFigureOut">
              <a:rPr lang="en-US" smtClean="0"/>
              <a:pPr/>
              <a:t>8/10/2013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15DC2A-A6D3-4C68-B878-CA52659FCBC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8781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0A81D9-1402-4E2E-923F-C91AF4B5B4F1}" type="datetimeFigureOut">
              <a:rPr lang="en-US" smtClean="0"/>
              <a:pPr/>
              <a:t>8/10/2013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15DC2A-A6D3-4C68-B878-CA52659FCBC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14739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0A81D9-1402-4E2E-923F-C91AF4B5B4F1}" type="datetimeFigureOut">
              <a:rPr lang="en-US" smtClean="0"/>
              <a:pPr/>
              <a:t>8/10/2013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15DC2A-A6D3-4C68-B878-CA52659FCBC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93960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0A81D9-1402-4E2E-923F-C91AF4B5B4F1}" type="datetimeFigureOut">
              <a:rPr lang="en-US" smtClean="0"/>
              <a:pPr/>
              <a:t>8/10/2013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15DC2A-A6D3-4C68-B878-CA52659FCBC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11338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0A81D9-1402-4E2E-923F-C91AF4B5B4F1}" type="datetimeFigureOut">
              <a:rPr lang="en-US" smtClean="0"/>
              <a:pPr/>
              <a:t>8/10/2013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15DC2A-A6D3-4C68-B878-CA52659FCBC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35606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0A81D9-1402-4E2E-923F-C91AF4B5B4F1}" type="datetimeFigureOut">
              <a:rPr lang="en-US" smtClean="0"/>
              <a:pPr/>
              <a:t>8/10/2013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15DC2A-A6D3-4C68-B878-CA52659FCBC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73323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0A81D9-1402-4E2E-923F-C91AF4B5B4F1}" type="datetimeFigureOut">
              <a:rPr lang="en-US" smtClean="0"/>
              <a:pPr/>
              <a:t>8/10/2013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15DC2A-A6D3-4C68-B878-CA52659FCBC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1499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0A81D9-1402-4E2E-923F-C91AF4B5B4F1}" type="datetimeFigureOut">
              <a:rPr lang="en-US" smtClean="0"/>
              <a:pPr/>
              <a:t>8/10/2013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15DC2A-A6D3-4C68-B878-CA52659FCBC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27829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4"/>
          <p:cNvSpPr txBox="1">
            <a:spLocks noChangeArrowheads="1"/>
          </p:cNvSpPr>
          <p:nvPr/>
        </p:nvSpPr>
        <p:spPr bwMode="auto">
          <a:xfrm>
            <a:off x="5580063" y="6553200"/>
            <a:ext cx="3563937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>
              <a:spcBef>
                <a:spcPct val="50000"/>
              </a:spcBef>
            </a:pPr>
            <a:r>
              <a:rPr lang="en-GB" sz="1400" dirty="0"/>
              <a:t>© Cambridge University Press 2013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0884" y="2289048"/>
            <a:ext cx="4142232" cy="2279904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3249458" y="1383268"/>
            <a:ext cx="264508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Thomson_FermionMasses</a:t>
            </a:r>
          </a:p>
        </p:txBody>
      </p:sp>
    </p:spTree>
    <p:extLst>
      <p:ext uri="{BB962C8B-B14F-4D97-AF65-F5344CB8AC3E}">
        <p14:creationId xmlns:p14="http://schemas.microsoft.com/office/powerpoint/2010/main" val="13388124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4"/>
          <p:cNvSpPr txBox="1">
            <a:spLocks noChangeArrowheads="1"/>
          </p:cNvSpPr>
          <p:nvPr/>
        </p:nvSpPr>
        <p:spPr bwMode="auto">
          <a:xfrm>
            <a:off x="5580063" y="6553200"/>
            <a:ext cx="3563937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>
              <a:spcBef>
                <a:spcPct val="50000"/>
              </a:spcBef>
            </a:pPr>
            <a:r>
              <a:rPr lang="en-GB" sz="1400" dirty="0"/>
              <a:t>© Cambridge University Press 2013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63368" y="3058668"/>
            <a:ext cx="4017264" cy="740664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3249458" y="1383268"/>
            <a:ext cx="212109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Thomson_Fig-18-2-1</a:t>
            </a:r>
          </a:p>
        </p:txBody>
      </p:sp>
    </p:spTree>
    <p:extLst>
      <p:ext uri="{BB962C8B-B14F-4D97-AF65-F5344CB8AC3E}">
        <p14:creationId xmlns:p14="http://schemas.microsoft.com/office/powerpoint/2010/main" val="12636449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4"/>
          <p:cNvSpPr txBox="1">
            <a:spLocks noChangeArrowheads="1"/>
          </p:cNvSpPr>
          <p:nvPr/>
        </p:nvSpPr>
        <p:spPr bwMode="auto">
          <a:xfrm>
            <a:off x="5580063" y="6553200"/>
            <a:ext cx="3563937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>
              <a:spcBef>
                <a:spcPct val="50000"/>
              </a:spcBef>
            </a:pPr>
            <a:r>
              <a:rPr lang="en-GB" sz="1400" dirty="0"/>
              <a:t>© Cambridge University Press 2013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1212" y="2761488"/>
            <a:ext cx="1941576" cy="1335024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3249458" y="1383268"/>
            <a:ext cx="212109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Thomson_Fig-18-2-3</a:t>
            </a:r>
          </a:p>
        </p:txBody>
      </p:sp>
    </p:spTree>
    <p:extLst>
      <p:ext uri="{BB962C8B-B14F-4D97-AF65-F5344CB8AC3E}">
        <p14:creationId xmlns:p14="http://schemas.microsoft.com/office/powerpoint/2010/main" val="12636449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4"/>
          <p:cNvSpPr txBox="1">
            <a:spLocks noChangeArrowheads="1"/>
          </p:cNvSpPr>
          <p:nvPr/>
        </p:nvSpPr>
        <p:spPr bwMode="auto">
          <a:xfrm>
            <a:off x="5580063" y="6553200"/>
            <a:ext cx="3563937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>
              <a:spcBef>
                <a:spcPct val="50000"/>
              </a:spcBef>
            </a:pPr>
            <a:r>
              <a:rPr lang="en-GB" sz="1400" dirty="0"/>
              <a:t>© Cambridge University Press 2013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1428" y="2595372"/>
            <a:ext cx="4581144" cy="1667256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3249458" y="1383268"/>
            <a:ext cx="193847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Thomson_GUTplot</a:t>
            </a:r>
          </a:p>
        </p:txBody>
      </p:sp>
    </p:spTree>
    <p:extLst>
      <p:ext uri="{BB962C8B-B14F-4D97-AF65-F5344CB8AC3E}">
        <p14:creationId xmlns:p14="http://schemas.microsoft.com/office/powerpoint/2010/main" val="12636449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4"/>
          <p:cNvSpPr txBox="1">
            <a:spLocks noChangeArrowheads="1"/>
          </p:cNvSpPr>
          <p:nvPr/>
        </p:nvSpPr>
        <p:spPr bwMode="auto">
          <a:xfrm>
            <a:off x="5580063" y="6553200"/>
            <a:ext cx="3563937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>
              <a:spcBef>
                <a:spcPct val="50000"/>
              </a:spcBef>
            </a:pPr>
            <a:r>
              <a:rPr lang="en-GB" sz="1400" dirty="0"/>
              <a:t>© Cambridge University Press 2013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1052" y="2795016"/>
            <a:ext cx="4501896" cy="1267968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3249458" y="1383268"/>
            <a:ext cx="147668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Thomson_SM</a:t>
            </a:r>
          </a:p>
        </p:txBody>
      </p:sp>
    </p:spTree>
    <p:extLst>
      <p:ext uri="{BB962C8B-B14F-4D97-AF65-F5344CB8AC3E}">
        <p14:creationId xmlns:p14="http://schemas.microsoft.com/office/powerpoint/2010/main" val="12636449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78</TotalTime>
  <Words>30</Words>
  <Application>Microsoft Office PowerPoint</Application>
  <PresentationFormat>On-screen Show (4:3)</PresentationFormat>
  <Paragraphs>10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spi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DineshKumar, Gajendiran</dc:creator>
  <cp:lastModifiedBy>Kumaran, Murugan</cp:lastModifiedBy>
  <cp:revision>32</cp:revision>
  <dcterms:created xsi:type="dcterms:W3CDTF">2013-06-10T08:07:59Z</dcterms:created>
  <dcterms:modified xsi:type="dcterms:W3CDTF">2013-08-10T13:56:21Z</dcterms:modified>
</cp:coreProperties>
</file>