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0" d="100"/>
          <a:sy n="100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16" y="2311908"/>
            <a:ext cx="4544568" cy="2234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85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Thomson_atlascmsEventsAlt</a:t>
            </a:r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24556"/>
            <a:ext cx="2276856" cy="1008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Thomson_Fig-17-5-10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06268"/>
            <a:ext cx="4367784" cy="1045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Thomson_Fig-17-6-1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17520"/>
            <a:ext cx="4398264" cy="822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Thomson_Fig-17-6-3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0152"/>
            <a:ext cx="3904488" cy="1377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Thomson_Fig-17-7-1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68752"/>
            <a:ext cx="2770632" cy="920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Thomson_Fig-17-8-1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33700"/>
            <a:ext cx="3355848" cy="99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Thomson_hbb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23388"/>
            <a:ext cx="2017776" cy="1411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175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Thomson_higgsv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48940"/>
            <a:ext cx="2185416" cy="960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Thomson_String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12" y="2398776"/>
            <a:ext cx="4456176" cy="2060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85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Thomson_tlascmsResultsAlt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32888"/>
            <a:ext cx="3630168" cy="1792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0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Thomson_vHiggs1D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8" y="2950464"/>
            <a:ext cx="4139184" cy="957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Thomson_Fig-17-1-1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4476"/>
            <a:ext cx="4090416" cy="2289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083" y="1535668"/>
            <a:ext cx="20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Thomson_vHiggs2D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45892"/>
            <a:ext cx="2639568" cy="966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Thomson_Fig-17-1-2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26080"/>
            <a:ext cx="2505456" cy="1005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Thomson_Fig-17-5-1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30652"/>
            <a:ext cx="2526792" cy="996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Thomson_Fig-17-5-3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054096"/>
            <a:ext cx="4389120" cy="749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Thomson_Fig-17-5-5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68980"/>
            <a:ext cx="1280160" cy="320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Thomson_Fig-17-5-7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88564"/>
            <a:ext cx="4069080" cy="880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Thomson_Fig-17-5-8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8648"/>
            <a:ext cx="2526792" cy="106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083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Thomson_Fig-17-5-9</a:t>
            </a:r>
          </a:p>
        </p:txBody>
      </p:sp>
    </p:spTree>
    <p:extLst>
      <p:ext uri="{BB962C8B-B14F-4D97-AF65-F5344CB8AC3E}">
        <p14:creationId xmlns:p14="http://schemas.microsoft.com/office/powerpoint/2010/main" val="29989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120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DineshKumar, Gajendiran</dc:creator>
  <cp:lastModifiedBy>Kumaran, Murugan</cp:lastModifiedBy>
  <cp:revision>33</cp:revision>
  <dcterms:created xsi:type="dcterms:W3CDTF">2013-06-10T08:07:59Z</dcterms:created>
  <dcterms:modified xsi:type="dcterms:W3CDTF">2013-08-10T13:53:06Z</dcterms:modified>
</cp:coreProperties>
</file>