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60"/>
  </p:normalViewPr>
  <p:slideViewPr>
    <p:cSldViewPr>
      <p:cViewPr varScale="1">
        <p:scale>
          <a:sx n="100" d="100"/>
          <a:sy n="100" d="100"/>
        </p:scale>
        <p:origin x="-27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81D9-1402-4E2E-923F-C91AF4B5B4F1}" type="datetimeFigureOut">
              <a:rPr lang="en-US" smtClean="0"/>
              <a:pPr/>
              <a:t>8/10/2013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5DC2A-A6D3-4C68-B878-CA52659FCB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739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81D9-1402-4E2E-923F-C91AF4B5B4F1}" type="datetimeFigureOut">
              <a:rPr lang="en-US" smtClean="0"/>
              <a:pPr/>
              <a:t>8/10/2013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5DC2A-A6D3-4C68-B878-CA52659FCB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640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81D9-1402-4E2E-923F-C91AF4B5B4F1}" type="datetimeFigureOut">
              <a:rPr lang="en-US" smtClean="0"/>
              <a:pPr/>
              <a:t>8/10/2013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5DC2A-A6D3-4C68-B878-CA52659FCB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5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81D9-1402-4E2E-923F-C91AF4B5B4F1}" type="datetimeFigureOut">
              <a:rPr lang="en-US" smtClean="0"/>
              <a:pPr/>
              <a:t>8/10/2013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5DC2A-A6D3-4C68-B878-CA52659FCB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098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81D9-1402-4E2E-923F-C91AF4B5B4F1}" type="datetimeFigureOut">
              <a:rPr lang="en-US" smtClean="0"/>
              <a:pPr/>
              <a:t>8/10/2013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5DC2A-A6D3-4C68-B878-CA52659FCB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78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81D9-1402-4E2E-923F-C91AF4B5B4F1}" type="datetimeFigureOut">
              <a:rPr lang="en-US" smtClean="0"/>
              <a:pPr/>
              <a:t>8/10/2013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5DC2A-A6D3-4C68-B878-CA52659FCB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473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81D9-1402-4E2E-923F-C91AF4B5B4F1}" type="datetimeFigureOut">
              <a:rPr lang="en-US" smtClean="0"/>
              <a:pPr/>
              <a:t>8/10/2013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5DC2A-A6D3-4C68-B878-CA52659FCB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396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81D9-1402-4E2E-923F-C91AF4B5B4F1}" type="datetimeFigureOut">
              <a:rPr lang="en-US" smtClean="0"/>
              <a:pPr/>
              <a:t>8/10/2013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5DC2A-A6D3-4C68-B878-CA52659FCB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133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81D9-1402-4E2E-923F-C91AF4B5B4F1}" type="datetimeFigureOut">
              <a:rPr lang="en-US" smtClean="0"/>
              <a:pPr/>
              <a:t>8/10/2013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5DC2A-A6D3-4C68-B878-CA52659FCB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560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81D9-1402-4E2E-923F-C91AF4B5B4F1}" type="datetimeFigureOut">
              <a:rPr lang="en-US" smtClean="0"/>
              <a:pPr/>
              <a:t>8/10/2013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5DC2A-A6D3-4C68-B878-CA52659FCB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332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81D9-1402-4E2E-923F-C91AF4B5B4F1}" type="datetimeFigureOut">
              <a:rPr lang="en-US" smtClean="0"/>
              <a:pPr/>
              <a:t>8/10/2013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5DC2A-A6D3-4C68-B878-CA52659FCB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49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A81D9-1402-4E2E-923F-C91AF4B5B4F1}" type="datetimeFigureOut">
              <a:rPr lang="en-US" smtClean="0"/>
              <a:pPr/>
              <a:t>8/10/2013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5DC2A-A6D3-4C68-B878-CA52659FCB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782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/>
              <a:t>© Cambridge University Press 2013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540" y="2705100"/>
            <a:ext cx="4312920" cy="1447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26013" y="1764268"/>
            <a:ext cx="22919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Thomson_AFBCartoon</a:t>
            </a:r>
          </a:p>
        </p:txBody>
      </p:sp>
    </p:spTree>
    <p:extLst>
      <p:ext uri="{BB962C8B-B14F-4D97-AF65-F5344CB8AC3E}">
        <p14:creationId xmlns:p14="http://schemas.microsoft.com/office/powerpoint/2010/main" val="1338812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/>
              <a:t>© Cambridge University Press 2013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580" y="2313432"/>
            <a:ext cx="2910840" cy="263956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26013" y="1764268"/>
            <a:ext cx="1691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Thomson_l3mw</a:t>
            </a:r>
          </a:p>
        </p:txBody>
      </p:sp>
    </p:spTree>
    <p:extLst>
      <p:ext uri="{BB962C8B-B14F-4D97-AF65-F5344CB8AC3E}">
        <p14:creationId xmlns:p14="http://schemas.microsoft.com/office/powerpoint/2010/main" val="2343537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/>
              <a:t>© Cambridge University Press 2013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481072"/>
            <a:ext cx="2688336" cy="254812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26013" y="1764268"/>
            <a:ext cx="19644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Thomson_mtopcdf</a:t>
            </a:r>
          </a:p>
        </p:txBody>
      </p:sp>
    </p:spTree>
    <p:extLst>
      <p:ext uri="{BB962C8B-B14F-4D97-AF65-F5344CB8AC3E}">
        <p14:creationId xmlns:p14="http://schemas.microsoft.com/office/powerpoint/2010/main" val="2343537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/>
              <a:t>© Cambridge University Press 2013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720" y="2246376"/>
            <a:ext cx="4480560" cy="236524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26013" y="1764268"/>
            <a:ext cx="1927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Thomson_mw_cdf</a:t>
            </a:r>
          </a:p>
        </p:txBody>
      </p:sp>
    </p:spTree>
    <p:extLst>
      <p:ext uri="{BB962C8B-B14F-4D97-AF65-F5344CB8AC3E}">
        <p14:creationId xmlns:p14="http://schemas.microsoft.com/office/powerpoint/2010/main" val="23435370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/>
              <a:t>© Cambridge University Press 2013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332" y="2973324"/>
            <a:ext cx="3831336" cy="9113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26013" y="1764268"/>
            <a:ext cx="2094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Thomson_tdecaydef</a:t>
            </a:r>
          </a:p>
        </p:txBody>
      </p:sp>
    </p:spTree>
    <p:extLst>
      <p:ext uri="{BB962C8B-B14F-4D97-AF65-F5344CB8AC3E}">
        <p14:creationId xmlns:p14="http://schemas.microsoft.com/office/powerpoint/2010/main" val="2343537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/>
              <a:t>© Cambridge University Press 2013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880" y="2987040"/>
            <a:ext cx="4206240" cy="88392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26013" y="1764268"/>
            <a:ext cx="1967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Thomson_topspins</a:t>
            </a:r>
          </a:p>
        </p:txBody>
      </p:sp>
    </p:spTree>
    <p:extLst>
      <p:ext uri="{BB962C8B-B14F-4D97-AF65-F5344CB8AC3E}">
        <p14:creationId xmlns:p14="http://schemas.microsoft.com/office/powerpoint/2010/main" val="23435370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/>
              <a:t>© Cambridge University Press 2013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020" y="2735580"/>
            <a:ext cx="4251960" cy="138684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26013" y="1764268"/>
            <a:ext cx="19312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Thomson_toptopo</a:t>
            </a:r>
          </a:p>
        </p:txBody>
      </p:sp>
    </p:spTree>
    <p:extLst>
      <p:ext uri="{BB962C8B-B14F-4D97-AF65-F5344CB8AC3E}">
        <p14:creationId xmlns:p14="http://schemas.microsoft.com/office/powerpoint/2010/main" val="23435370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/>
              <a:t>© Cambridge University Press 2013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249424"/>
            <a:ext cx="2843784" cy="270357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26013" y="1764268"/>
            <a:ext cx="19781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Thomson_wwcross</a:t>
            </a:r>
          </a:p>
        </p:txBody>
      </p:sp>
    </p:spTree>
    <p:extLst>
      <p:ext uri="{BB962C8B-B14F-4D97-AF65-F5344CB8AC3E}">
        <p14:creationId xmlns:p14="http://schemas.microsoft.com/office/powerpoint/2010/main" val="23435370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/>
              <a:t>© Cambridge University Press 2013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664" y="2602992"/>
            <a:ext cx="4614672" cy="165201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26013" y="1764268"/>
            <a:ext cx="21947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Thomson_WWEvents</a:t>
            </a:r>
          </a:p>
        </p:txBody>
      </p:sp>
    </p:spTree>
    <p:extLst>
      <p:ext uri="{BB962C8B-B14F-4D97-AF65-F5344CB8AC3E}">
        <p14:creationId xmlns:p14="http://schemas.microsoft.com/office/powerpoint/2010/main" val="23435370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/>
              <a:t>© Cambridge University Press 2013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604" y="2807208"/>
            <a:ext cx="3288792" cy="124358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26013" y="1764268"/>
            <a:ext cx="22919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Thomson_AFBCartoon</a:t>
            </a:r>
          </a:p>
        </p:txBody>
      </p:sp>
    </p:spTree>
    <p:extLst>
      <p:ext uri="{BB962C8B-B14F-4D97-AF65-F5344CB8AC3E}">
        <p14:creationId xmlns:p14="http://schemas.microsoft.com/office/powerpoint/2010/main" val="23435370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/>
              <a:t>© Cambridge University Press 2013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0" y="3015996"/>
            <a:ext cx="4495800" cy="82600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26013" y="1764268"/>
            <a:ext cx="1955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Thomson_Zhelicity</a:t>
            </a:r>
          </a:p>
        </p:txBody>
      </p:sp>
    </p:spTree>
    <p:extLst>
      <p:ext uri="{BB962C8B-B14F-4D97-AF65-F5344CB8AC3E}">
        <p14:creationId xmlns:p14="http://schemas.microsoft.com/office/powerpoint/2010/main" val="2343537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/>
              <a:t>© Cambridge University Press 2013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716" y="2493264"/>
            <a:ext cx="4544568" cy="187147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26013" y="1764268"/>
            <a:ext cx="1983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Thomson_AfbOPAL</a:t>
            </a:r>
          </a:p>
        </p:txBody>
      </p:sp>
    </p:spTree>
    <p:extLst>
      <p:ext uri="{BB962C8B-B14F-4D97-AF65-F5344CB8AC3E}">
        <p14:creationId xmlns:p14="http://schemas.microsoft.com/office/powerpoint/2010/main" val="23435370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/>
              <a:t>© Cambridge University Press 2013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321052"/>
            <a:ext cx="2395728" cy="22158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26013" y="1764268"/>
            <a:ext cx="16738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Thomson_ZNnu</a:t>
            </a:r>
          </a:p>
        </p:txBody>
      </p:sp>
    </p:spTree>
    <p:extLst>
      <p:ext uri="{BB962C8B-B14F-4D97-AF65-F5344CB8AC3E}">
        <p14:creationId xmlns:p14="http://schemas.microsoft.com/office/powerpoint/2010/main" val="23435370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/>
              <a:t>© Cambridge University Press 2013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636" y="2276856"/>
            <a:ext cx="2776728" cy="244754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26013" y="1764268"/>
            <a:ext cx="22919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Thomson_ZResonance</a:t>
            </a:r>
          </a:p>
        </p:txBody>
      </p:sp>
    </p:spTree>
    <p:extLst>
      <p:ext uri="{BB962C8B-B14F-4D97-AF65-F5344CB8AC3E}">
        <p14:creationId xmlns:p14="http://schemas.microsoft.com/office/powerpoint/2010/main" val="2343537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/>
              <a:t>© Cambridge University Press 2013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780" y="2246376"/>
            <a:ext cx="3520440" cy="270662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26013" y="1764268"/>
            <a:ext cx="20840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Thomson_eeqqData</a:t>
            </a:r>
          </a:p>
        </p:txBody>
      </p:sp>
    </p:spTree>
    <p:extLst>
      <p:ext uri="{BB962C8B-B14F-4D97-AF65-F5344CB8AC3E}">
        <p14:creationId xmlns:p14="http://schemas.microsoft.com/office/powerpoint/2010/main" val="2343537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/>
              <a:t>© Cambridge University Press 2013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704" y="2886456"/>
            <a:ext cx="3974592" cy="108508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26013" y="1764268"/>
            <a:ext cx="2121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Thomson_Fig-16-1-1</a:t>
            </a:r>
          </a:p>
        </p:txBody>
      </p:sp>
    </p:spTree>
    <p:extLst>
      <p:ext uri="{BB962C8B-B14F-4D97-AF65-F5344CB8AC3E}">
        <p14:creationId xmlns:p14="http://schemas.microsoft.com/office/powerpoint/2010/main" val="2343537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/>
              <a:t>© Cambridge University Press 2013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452" y="2910840"/>
            <a:ext cx="4197096" cy="103632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26013" y="1764268"/>
            <a:ext cx="2121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Thomson_Fig-16-2-1</a:t>
            </a:r>
          </a:p>
        </p:txBody>
      </p:sp>
    </p:spTree>
    <p:extLst>
      <p:ext uri="{BB962C8B-B14F-4D97-AF65-F5344CB8AC3E}">
        <p14:creationId xmlns:p14="http://schemas.microsoft.com/office/powerpoint/2010/main" val="2343537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/>
              <a:t>© Cambridge University Press 2013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284" y="2883408"/>
            <a:ext cx="1551432" cy="109118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26013" y="1764268"/>
            <a:ext cx="2121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Thomson_Fig-16-3-3</a:t>
            </a:r>
          </a:p>
        </p:txBody>
      </p:sp>
    </p:spTree>
    <p:extLst>
      <p:ext uri="{BB962C8B-B14F-4D97-AF65-F5344CB8AC3E}">
        <p14:creationId xmlns:p14="http://schemas.microsoft.com/office/powerpoint/2010/main" val="2343537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/>
              <a:t>© Cambridge University Press 2013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296" y="3041904"/>
            <a:ext cx="4407408" cy="77419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26013" y="1764268"/>
            <a:ext cx="2121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Thomson_Fig-16-4-1</a:t>
            </a:r>
          </a:p>
        </p:txBody>
      </p:sp>
    </p:spTree>
    <p:extLst>
      <p:ext uri="{BB962C8B-B14F-4D97-AF65-F5344CB8AC3E}">
        <p14:creationId xmlns:p14="http://schemas.microsoft.com/office/powerpoint/2010/main" val="2343537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/>
              <a:t>© Cambridge University Press 2013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316" y="2942844"/>
            <a:ext cx="1039368" cy="97231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26013" y="1764268"/>
            <a:ext cx="2121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Thomson_Fig-16-5-1</a:t>
            </a:r>
          </a:p>
        </p:txBody>
      </p:sp>
    </p:spTree>
    <p:extLst>
      <p:ext uri="{BB962C8B-B14F-4D97-AF65-F5344CB8AC3E}">
        <p14:creationId xmlns:p14="http://schemas.microsoft.com/office/powerpoint/2010/main" val="2343537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/>
              <a:t>© Cambridge University Press 2013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984" y="2791968"/>
            <a:ext cx="1780032" cy="127406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26013" y="1764268"/>
            <a:ext cx="2121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Thomson_Fig-16-5-2</a:t>
            </a:r>
          </a:p>
        </p:txBody>
      </p:sp>
    </p:spTree>
    <p:extLst>
      <p:ext uri="{BB962C8B-B14F-4D97-AF65-F5344CB8AC3E}">
        <p14:creationId xmlns:p14="http://schemas.microsoft.com/office/powerpoint/2010/main" val="23435370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126</Words>
  <Application>Microsoft Office PowerPoint</Application>
  <PresentationFormat>On-screen Show (4:3)</PresentationFormat>
  <Paragraphs>42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spi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DineshKumar, Gajendiran</dc:creator>
  <cp:lastModifiedBy>Kumaran, Murugan</cp:lastModifiedBy>
  <cp:revision>33</cp:revision>
  <dcterms:created xsi:type="dcterms:W3CDTF">2013-06-10T08:07:59Z</dcterms:created>
  <dcterms:modified xsi:type="dcterms:W3CDTF">2013-08-10T13:39:21Z</dcterms:modified>
</cp:coreProperties>
</file>