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96" y="2132076"/>
            <a:ext cx="2807208" cy="259384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2097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Thomson_eeWWtgc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528" y="2987040"/>
            <a:ext cx="4504944" cy="8839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23347" y="1230868"/>
            <a:ext cx="1966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Thomson_wzdecay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924" y="2971800"/>
            <a:ext cx="1216152" cy="914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Thomson_Fig15-1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632" y="2973324"/>
            <a:ext cx="2840736" cy="9113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Thomson_Fig15-4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584" y="2883408"/>
            <a:ext cx="4370832" cy="10911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Thomson_Fig15-5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196" y="2985516"/>
            <a:ext cx="2959608" cy="88696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Thomson_Fig15-7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288" y="2968752"/>
            <a:ext cx="3011424" cy="9204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Thomson_Fig15-8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420" y="2916936"/>
            <a:ext cx="3185160" cy="10241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Thomson_Fig15-9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408" y="2494788"/>
            <a:ext cx="4139184" cy="18684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2354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Thomson_wdecayspins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948" y="2877312"/>
            <a:ext cx="1594104" cy="11033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23347" y="1230868"/>
            <a:ext cx="1695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Thomson_wenu</a:t>
            </a:r>
          </a:p>
        </p:txBody>
      </p:sp>
    </p:spTree>
    <p:extLst>
      <p:ext uri="{BB962C8B-B14F-4D97-AF65-F5344CB8AC3E}">
        <p14:creationId xmlns:p14="http://schemas.microsoft.com/office/powerpoint/2010/main" val="165580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60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2013-08-10T13:26:36Z</dcterms:modified>
</cp:coreProperties>
</file>