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84" y="2884932"/>
            <a:ext cx="3075432" cy="1088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Thomson_Fig-14-2-1</a:t>
            </a:r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2" y="2593848"/>
            <a:ext cx="2612136" cy="1670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Thomson_Fig-14-4-4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2942844"/>
            <a:ext cx="4480560" cy="972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Thomson_Fig-14-4-5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48" y="3006852"/>
            <a:ext cx="3575304" cy="844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Thomson_Fig-14-5-1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76" y="2499360"/>
            <a:ext cx="2517648" cy="1859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Thomson_Fig-14-5-2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2418588"/>
            <a:ext cx="2048256" cy="2020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Thomson_Fig-14-5-3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465832"/>
            <a:ext cx="2667000" cy="1926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Thomson_Fig-14-5-4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84" y="2377440"/>
            <a:ext cx="4447032" cy="2103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Thomson_Fig-14-5-5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2933700"/>
            <a:ext cx="4282440" cy="99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Thomson_Fig-14-5-6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24" y="2945892"/>
            <a:ext cx="4264152" cy="966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Thomson_Fig-14-5-7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16" y="2938272"/>
            <a:ext cx="4544568" cy="981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Thomson_Fig-14-6-1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76" y="2991612"/>
            <a:ext cx="4346448" cy="874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Thomson_Fig-14-2-2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52" y="2778252"/>
            <a:ext cx="3587496" cy="1301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Thomson_Fig-14-6-2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84" y="2455164"/>
            <a:ext cx="2237232" cy="194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Thomson_Fig-14-6-3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24" y="2727960"/>
            <a:ext cx="3578352" cy="1402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Thomson_Fig-14-6-4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0" y="2869692"/>
            <a:ext cx="3794760" cy="11186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Thomson_Fig-14-6-5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28" y="2449068"/>
            <a:ext cx="4504944" cy="1959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Thomson_Fig-14-6-6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6" y="2340864"/>
            <a:ext cx="4559808" cy="2176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Thomson_Fig-14-7-1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3006852"/>
            <a:ext cx="4236720" cy="844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Thomson_Fig-14-2-3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24" y="2919984"/>
            <a:ext cx="4340352" cy="1018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Thomson_Fig-14-2-4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20" y="2401824"/>
            <a:ext cx="3642360" cy="2054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Thomson_Fig-14-3-1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64" y="2868168"/>
            <a:ext cx="4538472" cy="1121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Thomson_Fig-14-3-2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2948940"/>
            <a:ext cx="4553712" cy="96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Thomson_Fig-14-4-1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56" y="2958084"/>
            <a:ext cx="4056888" cy="941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Thomson_Fig-14-4-2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3000756"/>
            <a:ext cx="4032504" cy="856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145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Thomson_Fig-14-4-3</a:t>
            </a:r>
          </a:p>
        </p:txBody>
      </p:sp>
    </p:spTree>
    <p:extLst>
      <p:ext uri="{BB962C8B-B14F-4D97-AF65-F5344CB8AC3E}">
        <p14:creationId xmlns:p14="http://schemas.microsoft.com/office/powerpoint/2010/main" val="1988164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150</Words>
  <Application>Microsoft Office PowerPoint</Application>
  <PresentationFormat>On-screen Show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DineshKumar, Gajendiran</dc:creator>
  <cp:lastModifiedBy>Kumaran, Murugan</cp:lastModifiedBy>
  <cp:revision>33</cp:revision>
  <dcterms:created xsi:type="dcterms:W3CDTF">2013-06-10T08:07:59Z</dcterms:created>
  <dcterms:modified xsi:type="dcterms:W3CDTF">2013-08-10T13:21:28Z</dcterms:modified>
</cp:coreProperties>
</file>