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9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6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3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8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2685288"/>
            <a:ext cx="4553712" cy="1487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6982" y="1535668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Thomson_CandP</a:t>
            </a:r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92" y="3031236"/>
            <a:ext cx="4395216" cy="7955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Thomson_Fig-13-5-1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88" y="2404872"/>
            <a:ext cx="2935224" cy="2048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Thomson_Fig-13-5-2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2950464"/>
            <a:ext cx="4282440" cy="957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Thomson_Fig-13-6-1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60" y="2865120"/>
            <a:ext cx="3459480" cy="1127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06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Thomson_Hierarchy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28" y="2292096"/>
            <a:ext cx="2371344" cy="2273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52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Thomson_KamLANDdata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2429256"/>
            <a:ext cx="4462272" cy="19994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Thomson_MINOS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64" y="2747119"/>
            <a:ext cx="4420471" cy="13637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27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Thomson_MinosEvent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04" y="2388108"/>
            <a:ext cx="2983992" cy="2081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1919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Thomson_nuspect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80" y="2561844"/>
            <a:ext cx="3063240" cy="1734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86982" y="1535668"/>
            <a:ext cx="1597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Thomson_Posc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36" y="2497836"/>
            <a:ext cx="3386328" cy="18623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59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Thomson_reactoroscprob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80" y="2490216"/>
            <a:ext cx="4434840" cy="1877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1969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Thomson_DayaBay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36" y="2342388"/>
            <a:ext cx="2243328" cy="21732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1908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Thomson_snonew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55" y="2346158"/>
            <a:ext cx="4464289" cy="21656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267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Thomson_SuperKNew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30" y="2500884"/>
            <a:ext cx="2491740" cy="1856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195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Thomson_SuperKX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4" y="2898648"/>
            <a:ext cx="4005072" cy="1060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Thomson_Fig-13-1-1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16" y="3124200"/>
            <a:ext cx="2106168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Thomson_Fig-13-1-2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32" y="2837688"/>
            <a:ext cx="2764536" cy="1182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Thomson_Fig-13-2-3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12" y="2855976"/>
            <a:ext cx="3008376" cy="1146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Thomson_Fig-13-2-5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395728"/>
            <a:ext cx="2971800" cy="2066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Thomson_Fig-13-3-1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52" y="2452116"/>
            <a:ext cx="3358896" cy="1953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Thomson_Fig-13-3-2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08" y="2974848"/>
            <a:ext cx="4520184" cy="9083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6982" y="1535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Thomson_Fig-13-4-1</a:t>
            </a:r>
          </a:p>
        </p:txBody>
      </p:sp>
    </p:spTree>
    <p:extLst>
      <p:ext uri="{BB962C8B-B14F-4D97-AF65-F5344CB8AC3E}">
        <p14:creationId xmlns:p14="http://schemas.microsoft.com/office/powerpoint/2010/main" val="54313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132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DineshKumar, Gajendiran</dc:creator>
  <cp:lastModifiedBy>Kumaran, Murugan</cp:lastModifiedBy>
  <cp:revision>33</cp:revision>
  <dcterms:created xsi:type="dcterms:W3CDTF">2013-06-10T08:07:59Z</dcterms:created>
  <dcterms:modified xsi:type="dcterms:W3CDTF">2013-08-10T13:08:17Z</dcterms:modified>
</cp:coreProperties>
</file>