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3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4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2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98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8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73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9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133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56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33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9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8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624" y="2145792"/>
            <a:ext cx="4492752" cy="256641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24464" y="1383268"/>
            <a:ext cx="18950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Thomson_allDiags</a:t>
            </a:r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2964" y="2959608"/>
            <a:ext cx="1338072" cy="93878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24464" y="1383268"/>
            <a:ext cx="21405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Thomson_mudecay1</a:t>
            </a:r>
          </a:p>
        </p:txBody>
      </p:sp>
    </p:spTree>
    <p:extLst>
      <p:ext uri="{BB962C8B-B14F-4D97-AF65-F5344CB8AC3E}">
        <p14:creationId xmlns:p14="http://schemas.microsoft.com/office/powerpoint/2010/main" val="2468086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9736" y="2916936"/>
            <a:ext cx="4224528" cy="102412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24464" y="1383268"/>
            <a:ext cx="25218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Thomson_neutrinoBeam</a:t>
            </a:r>
          </a:p>
        </p:txBody>
      </p:sp>
    </p:spTree>
    <p:extLst>
      <p:ext uri="{BB962C8B-B14F-4D97-AF65-F5344CB8AC3E}">
        <p14:creationId xmlns:p14="http://schemas.microsoft.com/office/powerpoint/2010/main" val="2468086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7748" y="2282952"/>
            <a:ext cx="2508504" cy="229209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24464" y="1383268"/>
            <a:ext cx="19186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Thomson_nuCross</a:t>
            </a:r>
          </a:p>
        </p:txBody>
      </p:sp>
    </p:spTree>
    <p:extLst>
      <p:ext uri="{BB962C8B-B14F-4D97-AF65-F5344CB8AC3E}">
        <p14:creationId xmlns:p14="http://schemas.microsoft.com/office/powerpoint/2010/main" val="2468086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632" y="3028188"/>
            <a:ext cx="3602736" cy="80162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24464" y="1383268"/>
            <a:ext cx="21739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Thomson_nudisSpins</a:t>
            </a:r>
          </a:p>
        </p:txBody>
      </p:sp>
    </p:spTree>
    <p:extLst>
      <p:ext uri="{BB962C8B-B14F-4D97-AF65-F5344CB8AC3E}">
        <p14:creationId xmlns:p14="http://schemas.microsoft.com/office/powerpoint/2010/main" val="2468086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6896" y="2831592"/>
            <a:ext cx="3950208" cy="119481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24464" y="1383268"/>
            <a:ext cx="20420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Thomson_thetaStar</a:t>
            </a:r>
          </a:p>
        </p:txBody>
      </p:sp>
    </p:spTree>
    <p:extLst>
      <p:ext uri="{BB962C8B-B14F-4D97-AF65-F5344CB8AC3E}">
        <p14:creationId xmlns:p14="http://schemas.microsoft.com/office/powerpoint/2010/main" val="2468086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408" y="2763012"/>
            <a:ext cx="4139184" cy="133197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24464" y="1383268"/>
            <a:ext cx="16049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Thomson_cdhs</a:t>
            </a:r>
          </a:p>
        </p:txBody>
      </p:sp>
    </p:spTree>
    <p:extLst>
      <p:ext uri="{BB962C8B-B14F-4D97-AF65-F5344CB8AC3E}">
        <p14:creationId xmlns:p14="http://schemas.microsoft.com/office/powerpoint/2010/main" val="2468086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0820" y="2423160"/>
            <a:ext cx="3642360" cy="20116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24464" y="1383268"/>
            <a:ext cx="2040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Thomson_cdhsData</a:t>
            </a:r>
          </a:p>
        </p:txBody>
      </p:sp>
    </p:spTree>
    <p:extLst>
      <p:ext uri="{BB962C8B-B14F-4D97-AF65-F5344CB8AC3E}">
        <p14:creationId xmlns:p14="http://schemas.microsoft.com/office/powerpoint/2010/main" val="2468086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508" y="2218944"/>
            <a:ext cx="2538984" cy="242011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24464" y="1383268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Thomson_F2F3</a:t>
            </a:r>
          </a:p>
        </p:txBody>
      </p:sp>
    </p:spTree>
    <p:extLst>
      <p:ext uri="{BB962C8B-B14F-4D97-AF65-F5344CB8AC3E}">
        <p14:creationId xmlns:p14="http://schemas.microsoft.com/office/powerpoint/2010/main" val="2468086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0112" y="2996184"/>
            <a:ext cx="4303776" cy="86563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24464" y="1383268"/>
            <a:ext cx="18950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Thomson_Fig12-2</a:t>
            </a:r>
          </a:p>
        </p:txBody>
      </p:sp>
    </p:spTree>
    <p:extLst>
      <p:ext uri="{BB962C8B-B14F-4D97-AF65-F5344CB8AC3E}">
        <p14:creationId xmlns:p14="http://schemas.microsoft.com/office/powerpoint/2010/main" val="2468086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6868" y="2820924"/>
            <a:ext cx="1350264" cy="121615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24464" y="1383268"/>
            <a:ext cx="18950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Thomson_Fig12-6</a:t>
            </a:r>
          </a:p>
        </p:txBody>
      </p:sp>
    </p:spTree>
    <p:extLst>
      <p:ext uri="{BB962C8B-B14F-4D97-AF65-F5344CB8AC3E}">
        <p14:creationId xmlns:p14="http://schemas.microsoft.com/office/powerpoint/2010/main" val="2468086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6604" y="2740152"/>
            <a:ext cx="4050792" cy="137769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24464" y="1383268"/>
            <a:ext cx="18950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Thomson_Fig12-8</a:t>
            </a:r>
          </a:p>
        </p:txBody>
      </p:sp>
    </p:spTree>
    <p:extLst>
      <p:ext uri="{BB962C8B-B14F-4D97-AF65-F5344CB8AC3E}">
        <p14:creationId xmlns:p14="http://schemas.microsoft.com/office/powerpoint/2010/main" val="2468086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5248" y="2939796"/>
            <a:ext cx="4413504" cy="97840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24464" y="1383268"/>
            <a:ext cx="19800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Thomson_Fig12-13</a:t>
            </a:r>
          </a:p>
        </p:txBody>
      </p:sp>
    </p:spTree>
    <p:extLst>
      <p:ext uri="{BB962C8B-B14F-4D97-AF65-F5344CB8AC3E}">
        <p14:creationId xmlns:p14="http://schemas.microsoft.com/office/powerpoint/2010/main" val="2468086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2189988"/>
            <a:ext cx="2895600" cy="247802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24464" y="1383268"/>
            <a:ext cx="23331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Thomson_h1CCNCnew</a:t>
            </a:r>
          </a:p>
        </p:txBody>
      </p:sp>
    </p:spTree>
    <p:extLst>
      <p:ext uri="{BB962C8B-B14F-4D97-AF65-F5344CB8AC3E}">
        <p14:creationId xmlns:p14="http://schemas.microsoft.com/office/powerpoint/2010/main" val="2468086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84</Words>
  <Application>Microsoft Office PowerPoint</Application>
  <PresentationFormat>On-screen Show (4:3)</PresentationFormat>
  <Paragraphs>28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DineshKumar, Gajendiran</dc:creator>
  <cp:lastModifiedBy>Kumaran, Murugan</cp:lastModifiedBy>
  <cp:revision>32</cp:revision>
  <dcterms:created xsi:type="dcterms:W3CDTF">2013-06-10T08:07:59Z</dcterms:created>
  <dcterms:modified xsi:type="dcterms:W3CDTF">2013-08-10T12:48:27Z</dcterms:modified>
</cp:coreProperties>
</file>