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120" y="2923032"/>
            <a:ext cx="3413760" cy="101193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1753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Thomson_cobalt</a:t>
            </a:r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932" y="2849880"/>
            <a:ext cx="1088136" cy="11582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1648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Thomson_eqeq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756" y="2836164"/>
            <a:ext cx="3142488" cy="11856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Thomson_Fig11-6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068" y="3006852"/>
            <a:ext cx="4245864" cy="8442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1863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Thomson_Fig11-7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788" y="2831592"/>
            <a:ext cx="1106424" cy="119481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Thomson_ndeu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216" y="3252216"/>
            <a:ext cx="1877568" cy="35356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2610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Thomson_piDecayHelicity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012" y="3003804"/>
            <a:ext cx="3617976" cy="850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20202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Thomson_piDecayZ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792" y="3051048"/>
            <a:ext cx="4090416" cy="7559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1555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Thomson_wev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840" y="3142488"/>
            <a:ext cx="4084320" cy="5730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695157" y="1764268"/>
            <a:ext cx="2093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Thomson_wevParity</a:t>
            </a:r>
          </a:p>
        </p:txBody>
      </p:sp>
    </p:spTree>
    <p:extLst>
      <p:ext uri="{BB962C8B-B14F-4D97-AF65-F5344CB8AC3E}">
        <p14:creationId xmlns:p14="http://schemas.microsoft.com/office/powerpoint/2010/main" val="303229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54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32</cp:revision>
  <dcterms:created xsi:type="dcterms:W3CDTF">2013-06-10T08:07:59Z</dcterms:created>
  <dcterms:modified xsi:type="dcterms:W3CDTF">2013-08-10T12:40:30Z</dcterms:modified>
</cp:coreProperties>
</file>