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9687" y="2693878"/>
            <a:ext cx="4184627" cy="1268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Thomson_Fig-1-1-1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040" y="2743200"/>
            <a:ext cx="3931920" cy="1097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3907" y="1524000"/>
            <a:ext cx="212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Thomson_Fig-1-1-10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444" y="2438400"/>
            <a:ext cx="4325112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1524000"/>
            <a:ext cx="212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Thomson_Fig-1-1-11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9524" y="2806446"/>
            <a:ext cx="3044952" cy="2100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Thomson_Fig-1-2-1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472" y="3290316"/>
            <a:ext cx="3877056" cy="1200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Thomson_Fig-1-2-2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444" y="3077718"/>
            <a:ext cx="4325112" cy="1636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2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6768" y="3012186"/>
            <a:ext cx="2950464" cy="18044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268" y="3321558"/>
            <a:ext cx="3331464" cy="1210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Thomson_Fig-1-2-5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2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2048" y="2957322"/>
            <a:ext cx="2279904" cy="18989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Thomson_Fig-1-2-6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8648" y="3016758"/>
            <a:ext cx="3346704" cy="1819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4" name="Picture 3" descr="Thomson_Fig-1-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8604" y="3127248"/>
            <a:ext cx="2526792" cy="1469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472" y="2514600"/>
            <a:ext cx="3877056" cy="1905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032" y="3355848"/>
            <a:ext cx="3297936" cy="1011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Thomson_Fig-1-3-3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UnnumberFi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2680" y="2356104"/>
            <a:ext cx="4358640" cy="3005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1535668"/>
            <a:ext cx="2643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Thomson_UnnumberFig-1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UnnumberFi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4176" y="3589020"/>
            <a:ext cx="1755648" cy="548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1535668"/>
            <a:ext cx="2643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Thomson_UnnumberFig-2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2112" y="2590800"/>
            <a:ext cx="2779776" cy="1249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480" y="2514600"/>
            <a:ext cx="4511040" cy="1514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9268" y="2667000"/>
            <a:ext cx="1045464" cy="1179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912" y="2487168"/>
            <a:ext cx="4456176" cy="1322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016" y="2743200"/>
            <a:ext cx="2791968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1608" y="2438400"/>
            <a:ext cx="1764792" cy="1222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 descr="Thomson_Fig-1-1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9272" y="2743200"/>
            <a:ext cx="2505456" cy="8808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1535668"/>
            <a:ext cx="2004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Thomson_Fig-1-1-9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132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DineshKumar, Gajendiran</dc:creator>
  <cp:lastModifiedBy>Kumaran, Murugan</cp:lastModifiedBy>
  <cp:revision>37</cp:revision>
  <dcterms:created xsi:type="dcterms:W3CDTF">2013-06-10T08:07:59Z</dcterms:created>
  <dcterms:modified xsi:type="dcterms:W3CDTF">2013-08-10T15:05:05Z</dcterms:modified>
</cp:coreProperties>
</file>