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4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-41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739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640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527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098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78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473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396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133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560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332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49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782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5580063" y="6553200"/>
            <a:ext cx="35639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sz="1400" dirty="0"/>
              <a:t>© Cambridge University Press 2013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8876" y="2887980"/>
            <a:ext cx="2746248" cy="108204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669349" y="2133600"/>
            <a:ext cx="18053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Thomson_Fig-F-1</a:t>
            </a:r>
          </a:p>
        </p:txBody>
      </p:sp>
    </p:spTree>
    <p:extLst>
      <p:ext uri="{BB962C8B-B14F-4D97-AF65-F5344CB8AC3E}">
        <p14:creationId xmlns:p14="http://schemas.microsoft.com/office/powerpoint/2010/main" val="1338812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5580063" y="6553200"/>
            <a:ext cx="35639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sz="1400" dirty="0"/>
              <a:t>© Cambridge University Press 2013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6120" y="2903220"/>
            <a:ext cx="2651760" cy="105156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669349" y="2133600"/>
            <a:ext cx="18053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Thomson_Fig-F-2</a:t>
            </a:r>
          </a:p>
        </p:txBody>
      </p:sp>
    </p:spTree>
    <p:extLst>
      <p:ext uri="{BB962C8B-B14F-4D97-AF65-F5344CB8AC3E}">
        <p14:creationId xmlns:p14="http://schemas.microsoft.com/office/powerpoint/2010/main" val="34795441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12</Words>
  <Application>Microsoft Office PowerPoint</Application>
  <PresentationFormat>On-screen Show (4:3)</PresentationFormat>
  <Paragraphs>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spi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DineshKumar, Gajendiran</dc:creator>
  <cp:lastModifiedBy>Kumaran, Murugan</cp:lastModifiedBy>
  <cp:revision>32</cp:revision>
  <dcterms:created xsi:type="dcterms:W3CDTF">2013-06-10T08:07:59Z</dcterms:created>
  <dcterms:modified xsi:type="dcterms:W3CDTF">2013-08-10T14:15:48Z</dcterms:modified>
</cp:coreProperties>
</file>