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168" y="3108960"/>
            <a:ext cx="1121664" cy="10058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50914" y="2286000"/>
            <a:ext cx="1842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Thomson_Fig-D-1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920" y="2898648"/>
            <a:ext cx="1280160" cy="12161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50914" y="2286000"/>
            <a:ext cx="1842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Thomson_Fig-D-2</a:t>
            </a:r>
          </a:p>
        </p:txBody>
      </p:sp>
    </p:spTree>
    <p:extLst>
      <p:ext uri="{BB962C8B-B14F-4D97-AF65-F5344CB8AC3E}">
        <p14:creationId xmlns:p14="http://schemas.microsoft.com/office/powerpoint/2010/main" val="36259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2013-08-10T14:12:37Z</dcterms:modified>
</cp:coreProperties>
</file>