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496" y="2994660"/>
            <a:ext cx="1207008" cy="8686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09021" y="2145268"/>
            <a:ext cx="2325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Thomson_currentLoop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2013-08-10T14:10:14Z</dcterms:modified>
</cp:coreProperties>
</file>