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352" y="2813304"/>
            <a:ext cx="1987296" cy="12313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94841" y="1840468"/>
            <a:ext cx="1954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Thomson_deltadef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352" y="2813304"/>
            <a:ext cx="1987296" cy="12313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156" y="2795016"/>
            <a:ext cx="4361688" cy="12679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94841" y="1840468"/>
            <a:ext cx="1717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Thomson_deltaf</a:t>
            </a:r>
          </a:p>
        </p:txBody>
      </p:sp>
    </p:spTree>
    <p:extLst>
      <p:ext uri="{BB962C8B-B14F-4D97-AF65-F5344CB8AC3E}">
        <p14:creationId xmlns:p14="http://schemas.microsoft.com/office/powerpoint/2010/main" val="454506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2013-08-10T14:08:42Z</dcterms:modified>
</cp:coreProperties>
</file>