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848" y="2964180"/>
            <a:ext cx="3194304" cy="9296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21964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Thomson_Baryonqq1</a:t>
            </a:r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136" y="2743200"/>
            <a:ext cx="3919728" cy="13716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729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Thomson_qqbar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408" y="2670048"/>
            <a:ext cx="1853184" cy="151790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2377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Thomson_qqbarLadder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540" y="2813304"/>
            <a:ext cx="4312920" cy="123139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26873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Thomson_qqbarMultiplets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896" y="3174492"/>
            <a:ext cx="3188208" cy="50901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941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Thomson_qqcomb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184" y="3086100"/>
            <a:ext cx="3913632" cy="685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539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Thomson_qqq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849880"/>
            <a:ext cx="3962400" cy="11582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890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Thomson_qqq422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036" y="3267456"/>
            <a:ext cx="1709928" cy="32308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5778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Thomson_Tpm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948" y="3189732"/>
            <a:ext cx="1594104" cy="4785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473750" y="1535668"/>
            <a:ext cx="1417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Thomson_ud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144" y="2159508"/>
            <a:ext cx="4553712" cy="253898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2302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Thomson_BaryonQQQ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096" y="2464308"/>
            <a:ext cx="4559808" cy="192938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2231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Thomson_BaryonUDS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756" y="3113532"/>
            <a:ext cx="2380488" cy="63093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738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Thomson_deltas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760" y="3179064"/>
            <a:ext cx="2316480" cy="49987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693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Thomson_isoAq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076" y="2842260"/>
            <a:ext cx="3355848" cy="11734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330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Thomson_iy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0028" y="2657856"/>
            <a:ext cx="4123944" cy="154228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8966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Thomson_mesons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640" y="3172968"/>
            <a:ext cx="2712720" cy="51206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550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Thomson_qAq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080" y="3212592"/>
            <a:ext cx="1767840" cy="43281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73750" y="1535668"/>
            <a:ext cx="1417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Thomson_qq</a:t>
            </a:r>
          </a:p>
        </p:txBody>
      </p:sp>
    </p:spTree>
    <p:extLst>
      <p:ext uri="{BB962C8B-B14F-4D97-AF65-F5344CB8AC3E}">
        <p14:creationId xmlns:p14="http://schemas.microsoft.com/office/powerpoint/2010/main" val="1799015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102</Words>
  <Application>Microsoft Office PowerPoint</Application>
  <PresentationFormat>On-screen Show (4:3)</PresentationFormat>
  <Paragraphs>34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2013-08-10T12:17:46Z</dcterms:modified>
</cp:coreProperties>
</file>