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396" y="2132076"/>
            <a:ext cx="2807208" cy="259384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3347" y="1230868"/>
            <a:ext cx="2097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Thomson_eeWWtgc</a:t>
            </a:r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528" y="2987040"/>
            <a:ext cx="4504944" cy="8839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23347" y="1230868"/>
            <a:ext cx="1966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Thomson_wzdecay</a:t>
            </a:r>
          </a:p>
        </p:txBody>
      </p:sp>
    </p:spTree>
    <p:extLst>
      <p:ext uri="{BB962C8B-B14F-4D97-AF65-F5344CB8AC3E}">
        <p14:creationId xmlns:p14="http://schemas.microsoft.com/office/powerpoint/2010/main" val="165580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924" y="2971800"/>
            <a:ext cx="1216152" cy="91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3347" y="1230868"/>
            <a:ext cx="1863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Thomson_Fig15-1</a:t>
            </a:r>
          </a:p>
        </p:txBody>
      </p:sp>
    </p:spTree>
    <p:extLst>
      <p:ext uri="{BB962C8B-B14F-4D97-AF65-F5344CB8AC3E}">
        <p14:creationId xmlns:p14="http://schemas.microsoft.com/office/powerpoint/2010/main" val="1655805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632" y="2973324"/>
            <a:ext cx="2840736" cy="9113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3347" y="1230868"/>
            <a:ext cx="1863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Thomson_Fig15-4</a:t>
            </a:r>
          </a:p>
        </p:txBody>
      </p:sp>
    </p:spTree>
    <p:extLst>
      <p:ext uri="{BB962C8B-B14F-4D97-AF65-F5344CB8AC3E}">
        <p14:creationId xmlns:p14="http://schemas.microsoft.com/office/powerpoint/2010/main" val="1655805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584" y="2883408"/>
            <a:ext cx="4370832" cy="109118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3347" y="1230868"/>
            <a:ext cx="1863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Thomson_Fig15-5</a:t>
            </a:r>
          </a:p>
        </p:txBody>
      </p:sp>
    </p:spTree>
    <p:extLst>
      <p:ext uri="{BB962C8B-B14F-4D97-AF65-F5344CB8AC3E}">
        <p14:creationId xmlns:p14="http://schemas.microsoft.com/office/powerpoint/2010/main" val="165580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196" y="2985516"/>
            <a:ext cx="2959608" cy="8869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3347" y="1230868"/>
            <a:ext cx="1863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Thomson_Fig15-7</a:t>
            </a:r>
          </a:p>
        </p:txBody>
      </p:sp>
    </p:spTree>
    <p:extLst>
      <p:ext uri="{BB962C8B-B14F-4D97-AF65-F5344CB8AC3E}">
        <p14:creationId xmlns:p14="http://schemas.microsoft.com/office/powerpoint/2010/main" val="165580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288" y="2968752"/>
            <a:ext cx="3011424" cy="92049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3347" y="1230868"/>
            <a:ext cx="1863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Thomson_Fig15-8</a:t>
            </a:r>
          </a:p>
        </p:txBody>
      </p:sp>
    </p:spTree>
    <p:extLst>
      <p:ext uri="{BB962C8B-B14F-4D97-AF65-F5344CB8AC3E}">
        <p14:creationId xmlns:p14="http://schemas.microsoft.com/office/powerpoint/2010/main" val="1655805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420" y="2916936"/>
            <a:ext cx="3185160" cy="102412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3347" y="1230868"/>
            <a:ext cx="1863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Thomson_Fig15-9</a:t>
            </a:r>
          </a:p>
        </p:txBody>
      </p:sp>
    </p:spTree>
    <p:extLst>
      <p:ext uri="{BB962C8B-B14F-4D97-AF65-F5344CB8AC3E}">
        <p14:creationId xmlns:p14="http://schemas.microsoft.com/office/powerpoint/2010/main" val="1655805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408" y="2494788"/>
            <a:ext cx="4139184" cy="186842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3347" y="1230868"/>
            <a:ext cx="2354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Thomson_wdecayspins</a:t>
            </a:r>
          </a:p>
        </p:txBody>
      </p:sp>
    </p:spTree>
    <p:extLst>
      <p:ext uri="{BB962C8B-B14F-4D97-AF65-F5344CB8AC3E}">
        <p14:creationId xmlns:p14="http://schemas.microsoft.com/office/powerpoint/2010/main" val="1655805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948" y="2877312"/>
            <a:ext cx="1594104" cy="110337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3347" y="1230868"/>
            <a:ext cx="16958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Thomson_wenu</a:t>
            </a:r>
          </a:p>
        </p:txBody>
      </p:sp>
    </p:spTree>
    <p:extLst>
      <p:ext uri="{BB962C8B-B14F-4D97-AF65-F5344CB8AC3E}">
        <p14:creationId xmlns:p14="http://schemas.microsoft.com/office/powerpoint/2010/main" val="1655805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60</Words>
  <Application>Microsoft Office PowerPoint</Application>
  <PresentationFormat>On-screen Show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DineshKumar, Gajendiran</dc:creator>
  <cp:lastModifiedBy>Kumaran, Murugan</cp:lastModifiedBy>
  <cp:revision>32</cp:revision>
  <dcterms:created xsi:type="dcterms:W3CDTF">2013-06-10T08:07:59Z</dcterms:created>
  <dcterms:modified xsi:type="dcterms:W3CDTF">2013-08-10T13:26:36Z</dcterms:modified>
</cp:coreProperties>
</file>