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3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4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098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73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96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3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6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332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4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A81D9-1402-4E2E-923F-C91AF4B5B4F1}" type="datetimeFigureOut">
              <a:rPr lang="en-US" smtClean="0"/>
              <a:pPr/>
              <a:t>8/10/2013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5DC2A-A6D3-4C68-B878-CA52659FCB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78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352" y="2813304"/>
            <a:ext cx="1987296" cy="123139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94841" y="1840468"/>
            <a:ext cx="1954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Thomson_deltadef</a:t>
            </a:r>
          </a:p>
        </p:txBody>
      </p:sp>
    </p:spTree>
    <p:extLst>
      <p:ext uri="{BB962C8B-B14F-4D97-AF65-F5344CB8AC3E}">
        <p14:creationId xmlns:p14="http://schemas.microsoft.com/office/powerpoint/2010/main" val="133881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580063" y="6553200"/>
            <a:ext cx="35639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GB" sz="1400" dirty="0"/>
              <a:t>© Cambridge University Press 2013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352" y="2813304"/>
            <a:ext cx="1987296" cy="12313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156" y="2795016"/>
            <a:ext cx="4361688" cy="12679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94841" y="1840468"/>
            <a:ext cx="1717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Thomson_deltaf</a:t>
            </a:r>
          </a:p>
        </p:txBody>
      </p:sp>
    </p:spTree>
    <p:extLst>
      <p:ext uri="{BB962C8B-B14F-4D97-AF65-F5344CB8AC3E}">
        <p14:creationId xmlns:p14="http://schemas.microsoft.com/office/powerpoint/2010/main" val="454506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DineshKumar, Gajendiran</dc:creator>
  <cp:lastModifiedBy>Kumaran, Murugan</cp:lastModifiedBy>
  <cp:revision>32</cp:revision>
  <dcterms:created xsi:type="dcterms:W3CDTF">2013-06-10T08:07:59Z</dcterms:created>
  <dcterms:modified xsi:type="dcterms:W3CDTF">2013-08-10T14:08:42Z</dcterms:modified>
</cp:coreProperties>
</file>